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7" r:id="rId2"/>
    <p:sldId id="273" r:id="rId3"/>
    <p:sldId id="259" r:id="rId4"/>
    <p:sldId id="260" r:id="rId5"/>
    <p:sldId id="261" r:id="rId6"/>
    <p:sldId id="263" r:id="rId7"/>
    <p:sldId id="264" r:id="rId8"/>
    <p:sldId id="265" r:id="rId9"/>
    <p:sldId id="274" r:id="rId10"/>
    <p:sldId id="272" r:id="rId11"/>
  </p:sldIdLst>
  <p:sldSz cx="9144000" cy="6858000" type="screen4x3"/>
  <p:notesSz cx="6858000" cy="9144000"/>
  <p:defaultTextStyle>
    <a:defPPr>
      <a:defRPr lang="pt-BR"/>
    </a:defPPr>
    <a:lvl1pPr algn="l" rtl="0" eaLnBrk="0" fontAlgn="base" hangingPunct="0">
      <a:spcBef>
        <a:spcPct val="0"/>
      </a:spcBef>
      <a:spcAft>
        <a:spcPct val="0"/>
      </a:spcAft>
      <a:defRPr sz="5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5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5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5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5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5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5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5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5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1C1C1C"/>
    <a:srgbClr val="6666FF"/>
    <a:srgbClr val="FF6600"/>
    <a:srgbClr val="CC0000"/>
    <a:srgbClr val="669900"/>
    <a:srgbClr val="0000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332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B29DAA78-99B1-4AAC-BCA5-8770D70B96D7}"/>
              </a:ext>
            </a:extLst>
          </p:cNvPr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3E719212-82FE-4D99-B3BD-1A2F90D25415}"/>
                </a:ext>
              </a:extLst>
            </p:cNvPr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grpSp>
          <p:nvGrpSpPr>
            <p:cNvPr id="6" name="Group 4">
              <a:extLst>
                <a:ext uri="{FF2B5EF4-FFF2-40B4-BE49-F238E27FC236}">
                  <a16:creationId xmlns:a16="http://schemas.microsoft.com/office/drawing/2014/main" id="{25C0BC23-6142-4D3D-81ED-9DD5D374AE68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>
                <a:extLst>
                  <a:ext uri="{FF2B5EF4-FFF2-40B4-BE49-F238E27FC236}">
                    <a16:creationId xmlns:a16="http://schemas.microsoft.com/office/drawing/2014/main" id="{E7BB82C1-CA86-4FA5-BF0A-9567186EE8FC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58" name="Oval 6">
                <a:extLst>
                  <a:ext uri="{FF2B5EF4-FFF2-40B4-BE49-F238E27FC236}">
                    <a16:creationId xmlns:a16="http://schemas.microsoft.com/office/drawing/2014/main" id="{E5F1058D-B2E1-48D8-A052-FC38E1CE9F9E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59" name="Oval 7">
                <a:extLst>
                  <a:ext uri="{FF2B5EF4-FFF2-40B4-BE49-F238E27FC236}">
                    <a16:creationId xmlns:a16="http://schemas.microsoft.com/office/drawing/2014/main" id="{7CD1755F-210F-4695-A62A-362164AC7487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60" name="Oval 8">
                <a:extLst>
                  <a:ext uri="{FF2B5EF4-FFF2-40B4-BE49-F238E27FC236}">
                    <a16:creationId xmlns:a16="http://schemas.microsoft.com/office/drawing/2014/main" id="{DF54BFD6-9CAB-4A9F-884D-2304FB6B8BAB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61" name="Oval 9">
                <a:extLst>
                  <a:ext uri="{FF2B5EF4-FFF2-40B4-BE49-F238E27FC236}">
                    <a16:creationId xmlns:a16="http://schemas.microsoft.com/office/drawing/2014/main" id="{DF1C18D0-DF95-4E9E-AEBD-B3B7ECBD5599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62" name="Freeform 10">
                <a:extLst>
                  <a:ext uri="{FF2B5EF4-FFF2-40B4-BE49-F238E27FC236}">
                    <a16:creationId xmlns:a16="http://schemas.microsoft.com/office/drawing/2014/main" id="{C3CFF7B2-94D4-44E0-8E5C-2C57B140A5DB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63" name="Freeform 11">
                <a:extLst>
                  <a:ext uri="{FF2B5EF4-FFF2-40B4-BE49-F238E27FC236}">
                    <a16:creationId xmlns:a16="http://schemas.microsoft.com/office/drawing/2014/main" id="{6ED7562F-7681-4D2F-93FF-A8169ED85E93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64" name="Freeform 12">
                <a:extLst>
                  <a:ext uri="{FF2B5EF4-FFF2-40B4-BE49-F238E27FC236}">
                    <a16:creationId xmlns:a16="http://schemas.microsoft.com/office/drawing/2014/main" id="{7C72EDB9-C16F-4B7A-BB22-32827C8DD1B6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65" name="Freeform 13">
                <a:extLst>
                  <a:ext uri="{FF2B5EF4-FFF2-40B4-BE49-F238E27FC236}">
                    <a16:creationId xmlns:a16="http://schemas.microsoft.com/office/drawing/2014/main" id="{FBE3A321-9160-46D2-9C4F-B96BB4E728B3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66" name="Freeform 14">
                <a:extLst>
                  <a:ext uri="{FF2B5EF4-FFF2-40B4-BE49-F238E27FC236}">
                    <a16:creationId xmlns:a16="http://schemas.microsoft.com/office/drawing/2014/main" id="{DF02D0BE-AD05-42C9-8EE9-4C83F69D042F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67" name="Oval 15">
                <a:extLst>
                  <a:ext uri="{FF2B5EF4-FFF2-40B4-BE49-F238E27FC236}">
                    <a16:creationId xmlns:a16="http://schemas.microsoft.com/office/drawing/2014/main" id="{3432C2C7-E0C8-4A2E-A5C4-F11A9913FB18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</p:grpSp>
        <p:grpSp>
          <p:nvGrpSpPr>
            <p:cNvPr id="7" name="Group 16">
              <a:extLst>
                <a:ext uri="{FF2B5EF4-FFF2-40B4-BE49-F238E27FC236}">
                  <a16:creationId xmlns:a16="http://schemas.microsoft.com/office/drawing/2014/main" id="{E8D49E34-CDA7-42AE-A613-B7C09CC2F478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>
                <a:extLst>
                  <a:ext uri="{FF2B5EF4-FFF2-40B4-BE49-F238E27FC236}">
                    <a16:creationId xmlns:a16="http://schemas.microsoft.com/office/drawing/2014/main" id="{15C25FF7-9681-41E3-B4D2-9900C5ECAABE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40" name="Oval 18">
                <a:extLst>
                  <a:ext uri="{FF2B5EF4-FFF2-40B4-BE49-F238E27FC236}">
                    <a16:creationId xmlns:a16="http://schemas.microsoft.com/office/drawing/2014/main" id="{DC573660-1305-4251-958F-928EE87D23A4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41" name="Oval 19">
                <a:extLst>
                  <a:ext uri="{FF2B5EF4-FFF2-40B4-BE49-F238E27FC236}">
                    <a16:creationId xmlns:a16="http://schemas.microsoft.com/office/drawing/2014/main" id="{85CC210C-AF7A-436A-B207-6F37E8AA7805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42" name="Oval 20">
                <a:extLst>
                  <a:ext uri="{FF2B5EF4-FFF2-40B4-BE49-F238E27FC236}">
                    <a16:creationId xmlns:a16="http://schemas.microsoft.com/office/drawing/2014/main" id="{80C96498-C522-4E3D-AF91-BC3985462DC0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43" name="Oval 21">
                <a:extLst>
                  <a:ext uri="{FF2B5EF4-FFF2-40B4-BE49-F238E27FC236}">
                    <a16:creationId xmlns:a16="http://schemas.microsoft.com/office/drawing/2014/main" id="{2A61F788-4A45-4025-8747-AEAEDFC95F6C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44" name="Oval 22">
                <a:extLst>
                  <a:ext uri="{FF2B5EF4-FFF2-40B4-BE49-F238E27FC236}">
                    <a16:creationId xmlns:a16="http://schemas.microsoft.com/office/drawing/2014/main" id="{C155A6F3-4AB1-432E-88C0-E8B05B61B394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45" name="Oval 23">
                <a:extLst>
                  <a:ext uri="{FF2B5EF4-FFF2-40B4-BE49-F238E27FC236}">
                    <a16:creationId xmlns:a16="http://schemas.microsoft.com/office/drawing/2014/main" id="{5CD6F77F-A905-411C-A8E0-3AB6532DF631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46" name="Oval 24">
                <a:extLst>
                  <a:ext uri="{FF2B5EF4-FFF2-40B4-BE49-F238E27FC236}">
                    <a16:creationId xmlns:a16="http://schemas.microsoft.com/office/drawing/2014/main" id="{56D3C97D-476F-4B12-A38D-0C0AF2467FF7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47" name="Freeform 25">
                <a:extLst>
                  <a:ext uri="{FF2B5EF4-FFF2-40B4-BE49-F238E27FC236}">
                    <a16:creationId xmlns:a16="http://schemas.microsoft.com/office/drawing/2014/main" id="{41CAF494-2586-4C04-AC36-6270F0707C84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48" name="Freeform 26">
                <a:extLst>
                  <a:ext uri="{FF2B5EF4-FFF2-40B4-BE49-F238E27FC236}">
                    <a16:creationId xmlns:a16="http://schemas.microsoft.com/office/drawing/2014/main" id="{161FEBEF-03C8-4EA5-8E2A-37B03F7C24A4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49" name="Freeform 27">
                <a:extLst>
                  <a:ext uri="{FF2B5EF4-FFF2-40B4-BE49-F238E27FC236}">
                    <a16:creationId xmlns:a16="http://schemas.microsoft.com/office/drawing/2014/main" id="{38A28E8D-94CA-4A5E-BE9E-B57869AFF6B7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50" name="Freeform 28">
                <a:extLst>
                  <a:ext uri="{FF2B5EF4-FFF2-40B4-BE49-F238E27FC236}">
                    <a16:creationId xmlns:a16="http://schemas.microsoft.com/office/drawing/2014/main" id="{EB594035-C3A8-46C0-81B7-E9FA9C61F5B0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51" name="Freeform 29">
                <a:extLst>
                  <a:ext uri="{FF2B5EF4-FFF2-40B4-BE49-F238E27FC236}">
                    <a16:creationId xmlns:a16="http://schemas.microsoft.com/office/drawing/2014/main" id="{7A49F95B-70D4-4C56-B3DD-F582BE7E6436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52" name="Freeform 30">
                <a:extLst>
                  <a:ext uri="{FF2B5EF4-FFF2-40B4-BE49-F238E27FC236}">
                    <a16:creationId xmlns:a16="http://schemas.microsoft.com/office/drawing/2014/main" id="{33391C05-8DE9-4B9E-A7AD-EB3678AA71AA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53" name="Freeform 31">
                <a:extLst>
                  <a:ext uri="{FF2B5EF4-FFF2-40B4-BE49-F238E27FC236}">
                    <a16:creationId xmlns:a16="http://schemas.microsoft.com/office/drawing/2014/main" id="{DA1563B1-3CF6-4C92-804C-A8B2C1B78FA7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54" name="Freeform 32">
                <a:extLst>
                  <a:ext uri="{FF2B5EF4-FFF2-40B4-BE49-F238E27FC236}">
                    <a16:creationId xmlns:a16="http://schemas.microsoft.com/office/drawing/2014/main" id="{85FAFE8C-9695-4A6D-89D9-72744024D208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55" name="Freeform 33">
                <a:extLst>
                  <a:ext uri="{FF2B5EF4-FFF2-40B4-BE49-F238E27FC236}">
                    <a16:creationId xmlns:a16="http://schemas.microsoft.com/office/drawing/2014/main" id="{559578A2-EDA8-42FB-836E-412308FABA64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56" name="Freeform 34">
                <a:extLst>
                  <a:ext uri="{FF2B5EF4-FFF2-40B4-BE49-F238E27FC236}">
                    <a16:creationId xmlns:a16="http://schemas.microsoft.com/office/drawing/2014/main" id="{75DE4C2D-4877-4E93-A09B-6FC7F93C71FB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</p:grpSp>
        <p:grpSp>
          <p:nvGrpSpPr>
            <p:cNvPr id="8" name="Group 35">
              <a:extLst>
                <a:ext uri="{FF2B5EF4-FFF2-40B4-BE49-F238E27FC236}">
                  <a16:creationId xmlns:a16="http://schemas.microsoft.com/office/drawing/2014/main" id="{6F6236A8-97A3-462C-8B8C-30CC7D40646D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>
                <a:extLst>
                  <a:ext uri="{FF2B5EF4-FFF2-40B4-BE49-F238E27FC236}">
                    <a16:creationId xmlns:a16="http://schemas.microsoft.com/office/drawing/2014/main" id="{1119F38D-C6D4-483E-B2B6-01D7004D64A7}"/>
                  </a:ext>
                </a:extLst>
              </p:cNvPr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23" name="Freeform 37">
                <a:extLst>
                  <a:ext uri="{FF2B5EF4-FFF2-40B4-BE49-F238E27FC236}">
                    <a16:creationId xmlns:a16="http://schemas.microsoft.com/office/drawing/2014/main" id="{FCDB363A-6275-441F-9741-F841156A553A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24" name="Freeform 38">
                <a:extLst>
                  <a:ext uri="{FF2B5EF4-FFF2-40B4-BE49-F238E27FC236}">
                    <a16:creationId xmlns:a16="http://schemas.microsoft.com/office/drawing/2014/main" id="{D4BD00A2-6775-4FAD-9DAD-16DA338B4333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25" name="Freeform 39">
                <a:extLst>
                  <a:ext uri="{FF2B5EF4-FFF2-40B4-BE49-F238E27FC236}">
                    <a16:creationId xmlns:a16="http://schemas.microsoft.com/office/drawing/2014/main" id="{A781E3B9-6242-4165-9104-E2A01CC65BFE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26" name="Freeform 40">
                <a:extLst>
                  <a:ext uri="{FF2B5EF4-FFF2-40B4-BE49-F238E27FC236}">
                    <a16:creationId xmlns:a16="http://schemas.microsoft.com/office/drawing/2014/main" id="{5B851DCB-B2EC-495D-9AB7-7E76AFF8D55A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27" name="Freeform 41">
                <a:extLst>
                  <a:ext uri="{FF2B5EF4-FFF2-40B4-BE49-F238E27FC236}">
                    <a16:creationId xmlns:a16="http://schemas.microsoft.com/office/drawing/2014/main" id="{570E6F63-D424-4C51-B83F-E536F60F806C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28" name="Freeform 42">
                <a:extLst>
                  <a:ext uri="{FF2B5EF4-FFF2-40B4-BE49-F238E27FC236}">
                    <a16:creationId xmlns:a16="http://schemas.microsoft.com/office/drawing/2014/main" id="{ABCFB6C4-91DA-4BCA-A789-B848BCE06DDB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29" name="Freeform 43">
                <a:extLst>
                  <a:ext uri="{FF2B5EF4-FFF2-40B4-BE49-F238E27FC236}">
                    <a16:creationId xmlns:a16="http://schemas.microsoft.com/office/drawing/2014/main" id="{2A01ACA4-6AFF-426C-A05F-877B7C21CD39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30" name="Freeform 44">
                <a:extLst>
                  <a:ext uri="{FF2B5EF4-FFF2-40B4-BE49-F238E27FC236}">
                    <a16:creationId xmlns:a16="http://schemas.microsoft.com/office/drawing/2014/main" id="{056A8F35-4CCF-49A2-B2EE-F93329889877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31" name="Freeform 45">
                <a:extLst>
                  <a:ext uri="{FF2B5EF4-FFF2-40B4-BE49-F238E27FC236}">
                    <a16:creationId xmlns:a16="http://schemas.microsoft.com/office/drawing/2014/main" id="{A5DD3C7A-CB0A-40D3-903B-2A8B099F7002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32" name="Freeform 46">
                <a:extLst>
                  <a:ext uri="{FF2B5EF4-FFF2-40B4-BE49-F238E27FC236}">
                    <a16:creationId xmlns:a16="http://schemas.microsoft.com/office/drawing/2014/main" id="{9E580790-DBBF-4398-A0DB-553F5878E0DA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33" name="Oval 47">
                <a:extLst>
                  <a:ext uri="{FF2B5EF4-FFF2-40B4-BE49-F238E27FC236}">
                    <a16:creationId xmlns:a16="http://schemas.microsoft.com/office/drawing/2014/main" id="{849D1FF9-B0BA-4A86-BD74-DA566D941C35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34" name="Oval 48">
                <a:extLst>
                  <a:ext uri="{FF2B5EF4-FFF2-40B4-BE49-F238E27FC236}">
                    <a16:creationId xmlns:a16="http://schemas.microsoft.com/office/drawing/2014/main" id="{4396E326-68D3-4375-A8C4-67A5EB0D80F5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35" name="Oval 49">
                <a:extLst>
                  <a:ext uri="{FF2B5EF4-FFF2-40B4-BE49-F238E27FC236}">
                    <a16:creationId xmlns:a16="http://schemas.microsoft.com/office/drawing/2014/main" id="{37D4EC1E-1530-4AD2-A5B9-672303B5FA00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36" name="Oval 50">
                <a:extLst>
                  <a:ext uri="{FF2B5EF4-FFF2-40B4-BE49-F238E27FC236}">
                    <a16:creationId xmlns:a16="http://schemas.microsoft.com/office/drawing/2014/main" id="{4FFB0C97-1F1C-4F29-97D6-74AC7C85117C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37" name="Oval 51">
                <a:extLst>
                  <a:ext uri="{FF2B5EF4-FFF2-40B4-BE49-F238E27FC236}">
                    <a16:creationId xmlns:a16="http://schemas.microsoft.com/office/drawing/2014/main" id="{B95D1B22-4FFB-48A9-9A81-C557DFFF8D4B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38" name="Oval 52">
                <a:extLst>
                  <a:ext uri="{FF2B5EF4-FFF2-40B4-BE49-F238E27FC236}">
                    <a16:creationId xmlns:a16="http://schemas.microsoft.com/office/drawing/2014/main" id="{61BB4C61-06AD-4DE0-8B2B-01C7B440C3BF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</p:grpSp>
        <p:grpSp>
          <p:nvGrpSpPr>
            <p:cNvPr id="9" name="Group 53">
              <a:extLst>
                <a:ext uri="{FF2B5EF4-FFF2-40B4-BE49-F238E27FC236}">
                  <a16:creationId xmlns:a16="http://schemas.microsoft.com/office/drawing/2014/main" id="{A6751A6F-ACCB-4D18-A324-6278B9AA5FDB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>
                <a:extLst>
                  <a:ext uri="{FF2B5EF4-FFF2-40B4-BE49-F238E27FC236}">
                    <a16:creationId xmlns:a16="http://schemas.microsoft.com/office/drawing/2014/main" id="{1466EE6E-7CC6-4103-B9FD-6F0455A6FF5E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1" name="Freeform 55">
                <a:extLst>
                  <a:ext uri="{FF2B5EF4-FFF2-40B4-BE49-F238E27FC236}">
                    <a16:creationId xmlns:a16="http://schemas.microsoft.com/office/drawing/2014/main" id="{D4544DA6-310F-4EA7-B080-438DFD3E5571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2" name="Freeform 56">
                <a:extLst>
                  <a:ext uri="{FF2B5EF4-FFF2-40B4-BE49-F238E27FC236}">
                    <a16:creationId xmlns:a16="http://schemas.microsoft.com/office/drawing/2014/main" id="{56A91461-0A8A-41D7-9353-DE4E1BB0F23D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3" name="Freeform 57">
                <a:extLst>
                  <a:ext uri="{FF2B5EF4-FFF2-40B4-BE49-F238E27FC236}">
                    <a16:creationId xmlns:a16="http://schemas.microsoft.com/office/drawing/2014/main" id="{05E3127F-9C87-4BC7-99CD-D262474D3BC9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4" name="Freeform 58">
                <a:extLst>
                  <a:ext uri="{FF2B5EF4-FFF2-40B4-BE49-F238E27FC236}">
                    <a16:creationId xmlns:a16="http://schemas.microsoft.com/office/drawing/2014/main" id="{9522B6D1-0CCC-49FB-8C5C-E966A199F114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5" name="Freeform 59">
                <a:extLst>
                  <a:ext uri="{FF2B5EF4-FFF2-40B4-BE49-F238E27FC236}">
                    <a16:creationId xmlns:a16="http://schemas.microsoft.com/office/drawing/2014/main" id="{B393CF8A-907C-423E-AF5B-66B0A7CF0B54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6" name="Freeform 60">
                <a:extLst>
                  <a:ext uri="{FF2B5EF4-FFF2-40B4-BE49-F238E27FC236}">
                    <a16:creationId xmlns:a16="http://schemas.microsoft.com/office/drawing/2014/main" id="{DC02B3D2-D732-43B3-89F9-8E1293C70A61}"/>
                  </a:ext>
                </a:extLst>
              </p:cNvPr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  <p:grpSp>
            <p:nvGrpSpPr>
              <p:cNvPr id="17" name="Group 61">
                <a:extLst>
                  <a:ext uri="{FF2B5EF4-FFF2-40B4-BE49-F238E27FC236}">
                    <a16:creationId xmlns:a16="http://schemas.microsoft.com/office/drawing/2014/main" id="{F44ACE38-27CA-43D8-A530-937439A6B9E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>
                  <a:extLst>
                    <a:ext uri="{FF2B5EF4-FFF2-40B4-BE49-F238E27FC236}">
                      <a16:creationId xmlns:a16="http://schemas.microsoft.com/office/drawing/2014/main" id="{6C618BA4-98C9-4DC1-8A33-B6061848A223}"/>
                    </a:ext>
                  </a:extLst>
                </p:cNvPr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pt-BR" altLang="pt-BR"/>
                </a:p>
              </p:txBody>
            </p:sp>
            <p:sp>
              <p:nvSpPr>
                <p:cNvPr id="19" name="Oval 63">
                  <a:extLst>
                    <a:ext uri="{FF2B5EF4-FFF2-40B4-BE49-F238E27FC236}">
                      <a16:creationId xmlns:a16="http://schemas.microsoft.com/office/drawing/2014/main" id="{25DDF0F2-3EF6-4291-88E0-7384E6B3E9CC}"/>
                    </a:ext>
                  </a:extLst>
                </p:cNvPr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pt-BR" altLang="pt-BR"/>
                </a:p>
              </p:txBody>
            </p:sp>
            <p:sp>
              <p:nvSpPr>
                <p:cNvPr id="20" name="Oval 64">
                  <a:extLst>
                    <a:ext uri="{FF2B5EF4-FFF2-40B4-BE49-F238E27FC236}">
                      <a16:creationId xmlns:a16="http://schemas.microsoft.com/office/drawing/2014/main" id="{F8E11957-F2D8-44A4-8F32-B4BF6521D728}"/>
                    </a:ext>
                  </a:extLst>
                </p:cNvPr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pt-BR" altLang="pt-BR"/>
                </a:p>
              </p:txBody>
            </p:sp>
            <p:sp>
              <p:nvSpPr>
                <p:cNvPr id="21" name="Oval 65">
                  <a:extLst>
                    <a:ext uri="{FF2B5EF4-FFF2-40B4-BE49-F238E27FC236}">
                      <a16:creationId xmlns:a16="http://schemas.microsoft.com/office/drawing/2014/main" id="{B10356ED-723B-4351-BE1D-07F491D12F56}"/>
                    </a:ext>
                  </a:extLst>
                </p:cNvPr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pt-BR" altLang="pt-BR"/>
                </a:p>
              </p:txBody>
            </p:sp>
          </p:grpSp>
        </p:grpSp>
      </p:grpSp>
      <p:sp>
        <p:nvSpPr>
          <p:cNvPr id="5186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5187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68" name="Rectangle 68">
            <a:extLst>
              <a:ext uri="{FF2B5EF4-FFF2-40B4-BE49-F238E27FC236}">
                <a16:creationId xmlns:a16="http://schemas.microsoft.com/office/drawing/2014/main" id="{0AC28822-983F-4F9E-90BB-12197C40E672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9" name="Rectangle 69">
            <a:extLst>
              <a:ext uri="{FF2B5EF4-FFF2-40B4-BE49-F238E27FC236}">
                <a16:creationId xmlns:a16="http://schemas.microsoft.com/office/drawing/2014/main" id="{1818E707-0EEB-4229-9207-CE4D4293E24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0" name="Rectangle 70">
            <a:extLst>
              <a:ext uri="{FF2B5EF4-FFF2-40B4-BE49-F238E27FC236}">
                <a16:creationId xmlns:a16="http://schemas.microsoft.com/office/drawing/2014/main" id="{0EBA0364-1698-464F-B2C7-7B9A5FC9855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22C333D2-DFBD-4FE0-86E2-73DD315BEC89}" type="slidenum">
              <a:rPr lang="pt-BR" altLang="en-US"/>
              <a:pPr/>
              <a:t>‹nº›</a:t>
            </a:fld>
            <a:endParaRPr lang="pt-BR" altLang="en-US"/>
          </a:p>
        </p:txBody>
      </p:sp>
    </p:spTree>
    <p:extLst>
      <p:ext uri="{BB962C8B-B14F-4D97-AF65-F5344CB8AC3E}">
        <p14:creationId xmlns:p14="http://schemas.microsoft.com/office/powerpoint/2010/main" val="2862131204"/>
      </p:ext>
    </p:extLst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69">
            <a:extLst>
              <a:ext uri="{FF2B5EF4-FFF2-40B4-BE49-F238E27FC236}">
                <a16:creationId xmlns:a16="http://schemas.microsoft.com/office/drawing/2014/main" id="{4C3DDD18-11D0-47D0-9C2C-A08619833C5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70">
            <a:extLst>
              <a:ext uri="{FF2B5EF4-FFF2-40B4-BE49-F238E27FC236}">
                <a16:creationId xmlns:a16="http://schemas.microsoft.com/office/drawing/2014/main" id="{6FE1CE08-6B37-4B28-8E06-27B8CE032C2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71">
            <a:extLst>
              <a:ext uri="{FF2B5EF4-FFF2-40B4-BE49-F238E27FC236}">
                <a16:creationId xmlns:a16="http://schemas.microsoft.com/office/drawing/2014/main" id="{8B5BF94A-6F22-4F5F-BFFA-D0B214C812A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5F7B04-AD96-473D-92A6-9623F76B3833}" type="slidenum">
              <a:rPr lang="pt-BR" altLang="en-US"/>
              <a:pPr/>
              <a:t>‹nº›</a:t>
            </a:fld>
            <a:endParaRPr lang="pt-BR" altLang="en-US"/>
          </a:p>
        </p:txBody>
      </p:sp>
    </p:spTree>
    <p:extLst>
      <p:ext uri="{BB962C8B-B14F-4D97-AF65-F5344CB8AC3E}">
        <p14:creationId xmlns:p14="http://schemas.microsoft.com/office/powerpoint/2010/main" val="2799777496"/>
      </p:ext>
    </p:extLst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69">
            <a:extLst>
              <a:ext uri="{FF2B5EF4-FFF2-40B4-BE49-F238E27FC236}">
                <a16:creationId xmlns:a16="http://schemas.microsoft.com/office/drawing/2014/main" id="{04F96E8B-BBCB-49BC-9557-E487F7B097F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70">
            <a:extLst>
              <a:ext uri="{FF2B5EF4-FFF2-40B4-BE49-F238E27FC236}">
                <a16:creationId xmlns:a16="http://schemas.microsoft.com/office/drawing/2014/main" id="{D7A46134-B0F2-4342-A523-8F1E5AB0C59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71">
            <a:extLst>
              <a:ext uri="{FF2B5EF4-FFF2-40B4-BE49-F238E27FC236}">
                <a16:creationId xmlns:a16="http://schemas.microsoft.com/office/drawing/2014/main" id="{BF64E355-C86A-46FA-BC2A-3E1B022CBC6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62B688-EDDB-480F-8F8C-3D7AD8309BA5}" type="slidenum">
              <a:rPr lang="pt-BR" altLang="en-US"/>
              <a:pPr/>
              <a:t>‹nº›</a:t>
            </a:fld>
            <a:endParaRPr lang="pt-BR" altLang="en-US"/>
          </a:p>
        </p:txBody>
      </p:sp>
    </p:spTree>
    <p:extLst>
      <p:ext uri="{BB962C8B-B14F-4D97-AF65-F5344CB8AC3E}">
        <p14:creationId xmlns:p14="http://schemas.microsoft.com/office/powerpoint/2010/main" val="4188715461"/>
      </p:ext>
    </p:extLst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69">
            <a:extLst>
              <a:ext uri="{FF2B5EF4-FFF2-40B4-BE49-F238E27FC236}">
                <a16:creationId xmlns:a16="http://schemas.microsoft.com/office/drawing/2014/main" id="{BD15F1A4-4DC6-4597-A11C-94A3FA72680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70">
            <a:extLst>
              <a:ext uri="{FF2B5EF4-FFF2-40B4-BE49-F238E27FC236}">
                <a16:creationId xmlns:a16="http://schemas.microsoft.com/office/drawing/2014/main" id="{2E27F684-4C4F-4294-A7B1-C7DBD34A346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71">
            <a:extLst>
              <a:ext uri="{FF2B5EF4-FFF2-40B4-BE49-F238E27FC236}">
                <a16:creationId xmlns:a16="http://schemas.microsoft.com/office/drawing/2014/main" id="{626410B3-20BB-4F42-B63C-E3CA0F79807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7FD04B-B440-4127-8F9F-A346F1DA7262}" type="slidenum">
              <a:rPr lang="pt-BR" altLang="en-US"/>
              <a:pPr/>
              <a:t>‹nº›</a:t>
            </a:fld>
            <a:endParaRPr lang="pt-BR" altLang="en-US"/>
          </a:p>
        </p:txBody>
      </p:sp>
    </p:spTree>
    <p:extLst>
      <p:ext uri="{BB962C8B-B14F-4D97-AF65-F5344CB8AC3E}">
        <p14:creationId xmlns:p14="http://schemas.microsoft.com/office/powerpoint/2010/main" val="2774824370"/>
      </p:ext>
    </p:extLst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Rectangle 69">
            <a:extLst>
              <a:ext uri="{FF2B5EF4-FFF2-40B4-BE49-F238E27FC236}">
                <a16:creationId xmlns:a16="http://schemas.microsoft.com/office/drawing/2014/main" id="{CEBD68DA-1DA6-4D3D-9E4F-EF7E0C719DA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70">
            <a:extLst>
              <a:ext uri="{FF2B5EF4-FFF2-40B4-BE49-F238E27FC236}">
                <a16:creationId xmlns:a16="http://schemas.microsoft.com/office/drawing/2014/main" id="{BE11DC0A-DCF0-4D4B-A31D-EE7FD3B31CE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71">
            <a:extLst>
              <a:ext uri="{FF2B5EF4-FFF2-40B4-BE49-F238E27FC236}">
                <a16:creationId xmlns:a16="http://schemas.microsoft.com/office/drawing/2014/main" id="{AB443025-AB56-4DB0-91E1-C4C70857147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C0E6C8-D1CC-49C7-A13E-FB9B57DA1C13}" type="slidenum">
              <a:rPr lang="pt-BR" altLang="en-US"/>
              <a:pPr/>
              <a:t>‹nº›</a:t>
            </a:fld>
            <a:endParaRPr lang="pt-BR" altLang="en-US"/>
          </a:p>
        </p:txBody>
      </p:sp>
    </p:spTree>
    <p:extLst>
      <p:ext uri="{BB962C8B-B14F-4D97-AF65-F5344CB8AC3E}">
        <p14:creationId xmlns:p14="http://schemas.microsoft.com/office/powerpoint/2010/main" val="2357210277"/>
      </p:ext>
    </p:extLst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Rectangle 69">
            <a:extLst>
              <a:ext uri="{FF2B5EF4-FFF2-40B4-BE49-F238E27FC236}">
                <a16:creationId xmlns:a16="http://schemas.microsoft.com/office/drawing/2014/main" id="{C1DC960E-91E5-48E5-A545-BE954BAA866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70">
            <a:extLst>
              <a:ext uri="{FF2B5EF4-FFF2-40B4-BE49-F238E27FC236}">
                <a16:creationId xmlns:a16="http://schemas.microsoft.com/office/drawing/2014/main" id="{3DB305B9-C96A-4FFD-997D-F8B2ECC2868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71">
            <a:extLst>
              <a:ext uri="{FF2B5EF4-FFF2-40B4-BE49-F238E27FC236}">
                <a16:creationId xmlns:a16="http://schemas.microsoft.com/office/drawing/2014/main" id="{B52284AE-0C45-48F4-AA67-3E6D546BDAF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67573C-8C8C-4763-AD55-EDAFC9A1DDF4}" type="slidenum">
              <a:rPr lang="pt-BR" altLang="en-US"/>
              <a:pPr/>
              <a:t>‹nº›</a:t>
            </a:fld>
            <a:endParaRPr lang="pt-BR" altLang="en-US"/>
          </a:p>
        </p:txBody>
      </p:sp>
    </p:spTree>
    <p:extLst>
      <p:ext uri="{BB962C8B-B14F-4D97-AF65-F5344CB8AC3E}">
        <p14:creationId xmlns:p14="http://schemas.microsoft.com/office/powerpoint/2010/main" val="3638405612"/>
      </p:ext>
    </p:extLst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Rectangle 69">
            <a:extLst>
              <a:ext uri="{FF2B5EF4-FFF2-40B4-BE49-F238E27FC236}">
                <a16:creationId xmlns:a16="http://schemas.microsoft.com/office/drawing/2014/main" id="{9841D442-91C1-49F7-809D-0838899B576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Rectangle 70">
            <a:extLst>
              <a:ext uri="{FF2B5EF4-FFF2-40B4-BE49-F238E27FC236}">
                <a16:creationId xmlns:a16="http://schemas.microsoft.com/office/drawing/2014/main" id="{9866B1AA-376C-4A8E-87E5-CE4BE8B48FE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Rectangle 71">
            <a:extLst>
              <a:ext uri="{FF2B5EF4-FFF2-40B4-BE49-F238E27FC236}">
                <a16:creationId xmlns:a16="http://schemas.microsoft.com/office/drawing/2014/main" id="{74BF72DF-3B4B-413C-AA93-778CC1C225C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032DFC-2541-41B9-A581-E249DEDD6739}" type="slidenum">
              <a:rPr lang="pt-BR" altLang="en-US"/>
              <a:pPr/>
              <a:t>‹nº›</a:t>
            </a:fld>
            <a:endParaRPr lang="pt-BR" altLang="en-US"/>
          </a:p>
        </p:txBody>
      </p:sp>
    </p:spTree>
    <p:extLst>
      <p:ext uri="{BB962C8B-B14F-4D97-AF65-F5344CB8AC3E}">
        <p14:creationId xmlns:p14="http://schemas.microsoft.com/office/powerpoint/2010/main" val="1109858236"/>
      </p:ext>
    </p:extLst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Rectangle 69">
            <a:extLst>
              <a:ext uri="{FF2B5EF4-FFF2-40B4-BE49-F238E27FC236}">
                <a16:creationId xmlns:a16="http://schemas.microsoft.com/office/drawing/2014/main" id="{86E5D2BF-8D87-4B0C-9A57-49CC4928002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70">
            <a:extLst>
              <a:ext uri="{FF2B5EF4-FFF2-40B4-BE49-F238E27FC236}">
                <a16:creationId xmlns:a16="http://schemas.microsoft.com/office/drawing/2014/main" id="{FBD73719-4AFD-4D36-BC6D-EA9BF95CA0D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71">
            <a:extLst>
              <a:ext uri="{FF2B5EF4-FFF2-40B4-BE49-F238E27FC236}">
                <a16:creationId xmlns:a16="http://schemas.microsoft.com/office/drawing/2014/main" id="{C62AC928-B9DA-4B09-AC95-11428F66E50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424230-A7A3-4A6F-A9C4-34ABDD7E6828}" type="slidenum">
              <a:rPr lang="pt-BR" altLang="en-US"/>
              <a:pPr/>
              <a:t>‹nº›</a:t>
            </a:fld>
            <a:endParaRPr lang="pt-BR" altLang="en-US"/>
          </a:p>
        </p:txBody>
      </p:sp>
    </p:spTree>
    <p:extLst>
      <p:ext uri="{BB962C8B-B14F-4D97-AF65-F5344CB8AC3E}">
        <p14:creationId xmlns:p14="http://schemas.microsoft.com/office/powerpoint/2010/main" val="3934441063"/>
      </p:ext>
    </p:extLst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>
            <a:extLst>
              <a:ext uri="{FF2B5EF4-FFF2-40B4-BE49-F238E27FC236}">
                <a16:creationId xmlns:a16="http://schemas.microsoft.com/office/drawing/2014/main" id="{C26D7767-CBE4-4AC8-B9E8-B966FCE533E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Rectangle 70">
            <a:extLst>
              <a:ext uri="{FF2B5EF4-FFF2-40B4-BE49-F238E27FC236}">
                <a16:creationId xmlns:a16="http://schemas.microsoft.com/office/drawing/2014/main" id="{F98B381C-D74C-4062-AE82-2FF2A5B0A3E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71">
            <a:extLst>
              <a:ext uri="{FF2B5EF4-FFF2-40B4-BE49-F238E27FC236}">
                <a16:creationId xmlns:a16="http://schemas.microsoft.com/office/drawing/2014/main" id="{ACB849CB-0909-450F-9788-0A21804B9BD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6CE7F1-47EF-4108-9DC6-9A95EFB6D56A}" type="slidenum">
              <a:rPr lang="pt-BR" altLang="en-US"/>
              <a:pPr/>
              <a:t>‹nº›</a:t>
            </a:fld>
            <a:endParaRPr lang="pt-BR" altLang="en-US"/>
          </a:p>
        </p:txBody>
      </p:sp>
    </p:spTree>
    <p:extLst>
      <p:ext uri="{BB962C8B-B14F-4D97-AF65-F5344CB8AC3E}">
        <p14:creationId xmlns:p14="http://schemas.microsoft.com/office/powerpoint/2010/main" val="3388550655"/>
      </p:ext>
    </p:extLst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Rectangle 69">
            <a:extLst>
              <a:ext uri="{FF2B5EF4-FFF2-40B4-BE49-F238E27FC236}">
                <a16:creationId xmlns:a16="http://schemas.microsoft.com/office/drawing/2014/main" id="{DF14A43A-E0D8-4064-9A1C-2854FF13E1B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70">
            <a:extLst>
              <a:ext uri="{FF2B5EF4-FFF2-40B4-BE49-F238E27FC236}">
                <a16:creationId xmlns:a16="http://schemas.microsoft.com/office/drawing/2014/main" id="{3B4B1166-444F-483F-B90A-854DBCF458C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71">
            <a:extLst>
              <a:ext uri="{FF2B5EF4-FFF2-40B4-BE49-F238E27FC236}">
                <a16:creationId xmlns:a16="http://schemas.microsoft.com/office/drawing/2014/main" id="{4377C7DF-8CA1-4BC4-8462-874EBC8340D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810E20-74DF-431A-9EC8-5C0B5A677ECC}" type="slidenum">
              <a:rPr lang="pt-BR" altLang="en-US"/>
              <a:pPr/>
              <a:t>‹nº›</a:t>
            </a:fld>
            <a:endParaRPr lang="pt-BR" altLang="en-US"/>
          </a:p>
        </p:txBody>
      </p:sp>
    </p:spTree>
    <p:extLst>
      <p:ext uri="{BB962C8B-B14F-4D97-AF65-F5344CB8AC3E}">
        <p14:creationId xmlns:p14="http://schemas.microsoft.com/office/powerpoint/2010/main" val="1504265325"/>
      </p:ext>
    </p:extLst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Rectangle 69">
            <a:extLst>
              <a:ext uri="{FF2B5EF4-FFF2-40B4-BE49-F238E27FC236}">
                <a16:creationId xmlns:a16="http://schemas.microsoft.com/office/drawing/2014/main" id="{E91A3A42-DB98-4370-AB2F-1FF3029DD14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70">
            <a:extLst>
              <a:ext uri="{FF2B5EF4-FFF2-40B4-BE49-F238E27FC236}">
                <a16:creationId xmlns:a16="http://schemas.microsoft.com/office/drawing/2014/main" id="{95B5E278-7A5A-4713-8864-1F0F6F2132D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71">
            <a:extLst>
              <a:ext uri="{FF2B5EF4-FFF2-40B4-BE49-F238E27FC236}">
                <a16:creationId xmlns:a16="http://schemas.microsoft.com/office/drawing/2014/main" id="{3DE6656D-5619-474D-A0F2-0706226C154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E176ED-4066-4AB3-9272-8177BE6D3D2D}" type="slidenum">
              <a:rPr lang="pt-BR" altLang="en-US"/>
              <a:pPr/>
              <a:t>‹nº›</a:t>
            </a:fld>
            <a:endParaRPr lang="pt-BR" altLang="en-US"/>
          </a:p>
        </p:txBody>
      </p:sp>
    </p:spTree>
    <p:extLst>
      <p:ext uri="{BB962C8B-B14F-4D97-AF65-F5344CB8AC3E}">
        <p14:creationId xmlns:p14="http://schemas.microsoft.com/office/powerpoint/2010/main" val="3600928241"/>
      </p:ext>
    </p:extLst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2">
            <a:extLst>
              <a:ext uri="{FF2B5EF4-FFF2-40B4-BE49-F238E27FC236}">
                <a16:creationId xmlns:a16="http://schemas.microsoft.com/office/drawing/2014/main" id="{27258A97-7318-4B66-9A0B-59421E8B3CB1}"/>
              </a:ext>
            </a:extLst>
          </p:cNvPr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pt-BR">
              <a:latin typeface="Arial" charset="0"/>
            </a:endParaRPr>
          </a:p>
        </p:txBody>
      </p:sp>
      <p:grpSp>
        <p:nvGrpSpPr>
          <p:cNvPr id="1027" name="Group 3">
            <a:extLst>
              <a:ext uri="{FF2B5EF4-FFF2-40B4-BE49-F238E27FC236}">
                <a16:creationId xmlns:a16="http://schemas.microsoft.com/office/drawing/2014/main" id="{7E71B316-9C3A-4532-8F3F-8D3B21303DF8}"/>
              </a:ext>
            </a:extLst>
          </p:cNvPr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1033" name="Freeform 4">
              <a:extLst>
                <a:ext uri="{FF2B5EF4-FFF2-40B4-BE49-F238E27FC236}">
                  <a16:creationId xmlns:a16="http://schemas.microsoft.com/office/drawing/2014/main" id="{9D98F1D3-9A16-4E51-9C29-F17BF2FD1262}"/>
                </a:ext>
              </a:extLst>
            </p:cNvPr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grpSp>
          <p:nvGrpSpPr>
            <p:cNvPr id="1034" name="Group 5">
              <a:extLst>
                <a:ext uri="{FF2B5EF4-FFF2-40B4-BE49-F238E27FC236}">
                  <a16:creationId xmlns:a16="http://schemas.microsoft.com/office/drawing/2014/main" id="{DEE74A06-7ABD-4E53-B7EA-7BACBE742923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4102" name="Oval 6">
                <a:extLst>
                  <a:ext uri="{FF2B5EF4-FFF2-40B4-BE49-F238E27FC236}">
                    <a16:creationId xmlns:a16="http://schemas.microsoft.com/office/drawing/2014/main" id="{20712330-E25A-4226-9609-40D4AD67DB4E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4103" name="Oval 7">
                <a:extLst>
                  <a:ext uri="{FF2B5EF4-FFF2-40B4-BE49-F238E27FC236}">
                    <a16:creationId xmlns:a16="http://schemas.microsoft.com/office/drawing/2014/main" id="{EB100C91-9A55-4ADD-AD75-34840440C1EF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4104" name="Oval 8">
                <a:extLst>
                  <a:ext uri="{FF2B5EF4-FFF2-40B4-BE49-F238E27FC236}">
                    <a16:creationId xmlns:a16="http://schemas.microsoft.com/office/drawing/2014/main" id="{DBCCF0FB-ED11-49EF-9F2B-CE887EC402B9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4105" name="Oval 9">
                <a:extLst>
                  <a:ext uri="{FF2B5EF4-FFF2-40B4-BE49-F238E27FC236}">
                    <a16:creationId xmlns:a16="http://schemas.microsoft.com/office/drawing/2014/main" id="{BBABB74E-AA32-4F09-857B-A839E1A92CE7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4106" name="Oval 10">
                <a:extLst>
                  <a:ext uri="{FF2B5EF4-FFF2-40B4-BE49-F238E27FC236}">
                    <a16:creationId xmlns:a16="http://schemas.microsoft.com/office/drawing/2014/main" id="{7DCA0CF7-5757-4034-835E-FE9B022CE47C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4107" name="Freeform 11">
                <a:extLst>
                  <a:ext uri="{FF2B5EF4-FFF2-40B4-BE49-F238E27FC236}">
                    <a16:creationId xmlns:a16="http://schemas.microsoft.com/office/drawing/2014/main" id="{FCBAFC92-A541-4931-AE8F-1060056D9168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4108" name="Freeform 12">
                <a:extLst>
                  <a:ext uri="{FF2B5EF4-FFF2-40B4-BE49-F238E27FC236}">
                    <a16:creationId xmlns:a16="http://schemas.microsoft.com/office/drawing/2014/main" id="{1A4673DF-E092-46A4-8559-8C3DC6FB1E9E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4109" name="Freeform 13">
                <a:extLst>
                  <a:ext uri="{FF2B5EF4-FFF2-40B4-BE49-F238E27FC236}">
                    <a16:creationId xmlns:a16="http://schemas.microsoft.com/office/drawing/2014/main" id="{0F8741F1-D997-467C-B0EC-36E2AE655464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4110" name="Freeform 14">
                <a:extLst>
                  <a:ext uri="{FF2B5EF4-FFF2-40B4-BE49-F238E27FC236}">
                    <a16:creationId xmlns:a16="http://schemas.microsoft.com/office/drawing/2014/main" id="{62968B7A-3567-4517-AE6B-82CF9D966421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4111" name="Freeform 15">
                <a:extLst>
                  <a:ext uri="{FF2B5EF4-FFF2-40B4-BE49-F238E27FC236}">
                    <a16:creationId xmlns:a16="http://schemas.microsoft.com/office/drawing/2014/main" id="{9E6129BA-1241-4262-A902-459E1EE75611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4112" name="Oval 16">
                <a:extLst>
                  <a:ext uri="{FF2B5EF4-FFF2-40B4-BE49-F238E27FC236}">
                    <a16:creationId xmlns:a16="http://schemas.microsoft.com/office/drawing/2014/main" id="{BD7116BF-F603-4434-8F39-403AF5D691E3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</p:grpSp>
        <p:grpSp>
          <p:nvGrpSpPr>
            <p:cNvPr id="1035" name="Group 17">
              <a:extLst>
                <a:ext uri="{FF2B5EF4-FFF2-40B4-BE49-F238E27FC236}">
                  <a16:creationId xmlns:a16="http://schemas.microsoft.com/office/drawing/2014/main" id="{A26919CF-4EDA-4EFB-BE28-7FD531C524F3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4114" name="Oval 18">
                <a:extLst>
                  <a:ext uri="{FF2B5EF4-FFF2-40B4-BE49-F238E27FC236}">
                    <a16:creationId xmlns:a16="http://schemas.microsoft.com/office/drawing/2014/main" id="{0458091C-D084-444E-AB4A-308DE60983A1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4115" name="Oval 19">
                <a:extLst>
                  <a:ext uri="{FF2B5EF4-FFF2-40B4-BE49-F238E27FC236}">
                    <a16:creationId xmlns:a16="http://schemas.microsoft.com/office/drawing/2014/main" id="{AEA5919A-28E3-4935-894F-076B4DC186F8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4116" name="Oval 20">
                <a:extLst>
                  <a:ext uri="{FF2B5EF4-FFF2-40B4-BE49-F238E27FC236}">
                    <a16:creationId xmlns:a16="http://schemas.microsoft.com/office/drawing/2014/main" id="{8D362611-9EBE-413F-A01E-3972271F20C4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4117" name="Oval 21">
                <a:extLst>
                  <a:ext uri="{FF2B5EF4-FFF2-40B4-BE49-F238E27FC236}">
                    <a16:creationId xmlns:a16="http://schemas.microsoft.com/office/drawing/2014/main" id="{971EF743-499D-4E77-9DC0-2B27BA509373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4118" name="Oval 22">
                <a:extLst>
                  <a:ext uri="{FF2B5EF4-FFF2-40B4-BE49-F238E27FC236}">
                    <a16:creationId xmlns:a16="http://schemas.microsoft.com/office/drawing/2014/main" id="{5BD93563-D22A-4008-994A-4A0E64B4D241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4119" name="Oval 23">
                <a:extLst>
                  <a:ext uri="{FF2B5EF4-FFF2-40B4-BE49-F238E27FC236}">
                    <a16:creationId xmlns:a16="http://schemas.microsoft.com/office/drawing/2014/main" id="{E7E4FC05-07CB-4074-A911-01FC16887EC3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4120" name="Oval 24">
                <a:extLst>
                  <a:ext uri="{FF2B5EF4-FFF2-40B4-BE49-F238E27FC236}">
                    <a16:creationId xmlns:a16="http://schemas.microsoft.com/office/drawing/2014/main" id="{FE594B4D-B16A-4EB5-B8D2-401A864B2D77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4121" name="Oval 25">
                <a:extLst>
                  <a:ext uri="{FF2B5EF4-FFF2-40B4-BE49-F238E27FC236}">
                    <a16:creationId xmlns:a16="http://schemas.microsoft.com/office/drawing/2014/main" id="{EE9448F1-BE89-42BE-BE0A-1DB571240CBF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4122" name="Freeform 26">
                <a:extLst>
                  <a:ext uri="{FF2B5EF4-FFF2-40B4-BE49-F238E27FC236}">
                    <a16:creationId xmlns:a16="http://schemas.microsoft.com/office/drawing/2014/main" id="{B3F55801-4D43-4A6F-81A1-51825B1A18BD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4123" name="Freeform 27">
                <a:extLst>
                  <a:ext uri="{FF2B5EF4-FFF2-40B4-BE49-F238E27FC236}">
                    <a16:creationId xmlns:a16="http://schemas.microsoft.com/office/drawing/2014/main" id="{BD4405EE-F386-4BF5-B4A8-D91CC1754C89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4124" name="Freeform 28">
                <a:extLst>
                  <a:ext uri="{FF2B5EF4-FFF2-40B4-BE49-F238E27FC236}">
                    <a16:creationId xmlns:a16="http://schemas.microsoft.com/office/drawing/2014/main" id="{23682F3D-32CB-4199-8AD4-8CD814B13298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4125" name="Freeform 29">
                <a:extLst>
                  <a:ext uri="{FF2B5EF4-FFF2-40B4-BE49-F238E27FC236}">
                    <a16:creationId xmlns:a16="http://schemas.microsoft.com/office/drawing/2014/main" id="{E47AA5E8-F73E-4C5F-8D3C-DE58CF8F6AAC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1079" name="Freeform 30">
                <a:extLst>
                  <a:ext uri="{FF2B5EF4-FFF2-40B4-BE49-F238E27FC236}">
                    <a16:creationId xmlns:a16="http://schemas.microsoft.com/office/drawing/2014/main" id="{56223F28-B37A-4501-94FC-C2C881013B2B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080" name="Freeform 31">
                <a:extLst>
                  <a:ext uri="{FF2B5EF4-FFF2-40B4-BE49-F238E27FC236}">
                    <a16:creationId xmlns:a16="http://schemas.microsoft.com/office/drawing/2014/main" id="{D2B669BE-2CF8-450B-B2DD-8F0192AADBDB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4128" name="Freeform 32">
                <a:extLst>
                  <a:ext uri="{FF2B5EF4-FFF2-40B4-BE49-F238E27FC236}">
                    <a16:creationId xmlns:a16="http://schemas.microsoft.com/office/drawing/2014/main" id="{AFA3DDF0-C767-4D0B-8C40-329B42870934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4129" name="Freeform 33">
                <a:extLst>
                  <a:ext uri="{FF2B5EF4-FFF2-40B4-BE49-F238E27FC236}">
                    <a16:creationId xmlns:a16="http://schemas.microsoft.com/office/drawing/2014/main" id="{7D40BED0-1B0D-4F4F-B785-4F42D3C98A5E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4130" name="Freeform 34">
                <a:extLst>
                  <a:ext uri="{FF2B5EF4-FFF2-40B4-BE49-F238E27FC236}">
                    <a16:creationId xmlns:a16="http://schemas.microsoft.com/office/drawing/2014/main" id="{79DDAF8C-7BEF-43C6-918A-6F18E193E559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1084" name="Freeform 35">
                <a:extLst>
                  <a:ext uri="{FF2B5EF4-FFF2-40B4-BE49-F238E27FC236}">
                    <a16:creationId xmlns:a16="http://schemas.microsoft.com/office/drawing/2014/main" id="{2B5D389B-5D40-49B5-9333-464E658033EF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</p:grpSp>
        <p:grpSp>
          <p:nvGrpSpPr>
            <p:cNvPr id="1036" name="Group 36">
              <a:extLst>
                <a:ext uri="{FF2B5EF4-FFF2-40B4-BE49-F238E27FC236}">
                  <a16:creationId xmlns:a16="http://schemas.microsoft.com/office/drawing/2014/main" id="{03B1E69A-72FB-42C2-9A9F-62C539CFE107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4133" name="Freeform 37">
                <a:extLst>
                  <a:ext uri="{FF2B5EF4-FFF2-40B4-BE49-F238E27FC236}">
                    <a16:creationId xmlns:a16="http://schemas.microsoft.com/office/drawing/2014/main" id="{D503156C-BDE5-4A2C-9894-704CEFAA0D2B}"/>
                  </a:ext>
                </a:extLst>
              </p:cNvPr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4134" name="Freeform 38">
                <a:extLst>
                  <a:ext uri="{FF2B5EF4-FFF2-40B4-BE49-F238E27FC236}">
                    <a16:creationId xmlns:a16="http://schemas.microsoft.com/office/drawing/2014/main" id="{1E56A0A8-2911-44F9-B25C-C9CA64FC447E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4135" name="Freeform 39">
                <a:extLst>
                  <a:ext uri="{FF2B5EF4-FFF2-40B4-BE49-F238E27FC236}">
                    <a16:creationId xmlns:a16="http://schemas.microsoft.com/office/drawing/2014/main" id="{1385992B-2C60-4CA3-85B8-DA973E6305F3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4136" name="Freeform 40">
                <a:extLst>
                  <a:ext uri="{FF2B5EF4-FFF2-40B4-BE49-F238E27FC236}">
                    <a16:creationId xmlns:a16="http://schemas.microsoft.com/office/drawing/2014/main" id="{95C05BCA-5275-401F-8B6A-9C3F3F28B68B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4137" name="Freeform 41">
                <a:extLst>
                  <a:ext uri="{FF2B5EF4-FFF2-40B4-BE49-F238E27FC236}">
                    <a16:creationId xmlns:a16="http://schemas.microsoft.com/office/drawing/2014/main" id="{A30ED65B-90B6-4B7D-86F7-125E797A6B01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4138" name="Freeform 42">
                <a:extLst>
                  <a:ext uri="{FF2B5EF4-FFF2-40B4-BE49-F238E27FC236}">
                    <a16:creationId xmlns:a16="http://schemas.microsoft.com/office/drawing/2014/main" id="{C7DF7EA3-0215-47FC-827F-1AA74DEC383E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4139" name="Freeform 43">
                <a:extLst>
                  <a:ext uri="{FF2B5EF4-FFF2-40B4-BE49-F238E27FC236}">
                    <a16:creationId xmlns:a16="http://schemas.microsoft.com/office/drawing/2014/main" id="{BC1B0EFF-8243-4CBF-915D-622ADB99B45F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1057" name="Freeform 44">
                <a:extLst>
                  <a:ext uri="{FF2B5EF4-FFF2-40B4-BE49-F238E27FC236}">
                    <a16:creationId xmlns:a16="http://schemas.microsoft.com/office/drawing/2014/main" id="{B36A3979-6A7C-4E02-93A2-0A2463400023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4141" name="Freeform 45">
                <a:extLst>
                  <a:ext uri="{FF2B5EF4-FFF2-40B4-BE49-F238E27FC236}">
                    <a16:creationId xmlns:a16="http://schemas.microsoft.com/office/drawing/2014/main" id="{A414580B-6298-4433-91D4-7AE0A3BAB166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4142" name="Freeform 46">
                <a:extLst>
                  <a:ext uri="{FF2B5EF4-FFF2-40B4-BE49-F238E27FC236}">
                    <a16:creationId xmlns:a16="http://schemas.microsoft.com/office/drawing/2014/main" id="{50C81677-DE45-4EEB-916A-253C742161F8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4143" name="Freeform 47">
                <a:extLst>
                  <a:ext uri="{FF2B5EF4-FFF2-40B4-BE49-F238E27FC236}">
                    <a16:creationId xmlns:a16="http://schemas.microsoft.com/office/drawing/2014/main" id="{2B58BB9E-A8EA-4898-A03A-91C2974F71A9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4144" name="Oval 48">
                <a:extLst>
                  <a:ext uri="{FF2B5EF4-FFF2-40B4-BE49-F238E27FC236}">
                    <a16:creationId xmlns:a16="http://schemas.microsoft.com/office/drawing/2014/main" id="{8551B490-B3CC-4355-8142-1E45F0C6D793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4145" name="Oval 49">
                <a:extLst>
                  <a:ext uri="{FF2B5EF4-FFF2-40B4-BE49-F238E27FC236}">
                    <a16:creationId xmlns:a16="http://schemas.microsoft.com/office/drawing/2014/main" id="{907B3B44-F76A-41D6-813C-DA5125ADB7BE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4146" name="Oval 50">
                <a:extLst>
                  <a:ext uri="{FF2B5EF4-FFF2-40B4-BE49-F238E27FC236}">
                    <a16:creationId xmlns:a16="http://schemas.microsoft.com/office/drawing/2014/main" id="{75F354C2-181C-472E-B44D-B30BCFDE322C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4147" name="Oval 51">
                <a:extLst>
                  <a:ext uri="{FF2B5EF4-FFF2-40B4-BE49-F238E27FC236}">
                    <a16:creationId xmlns:a16="http://schemas.microsoft.com/office/drawing/2014/main" id="{B5AF0D26-A757-4D81-BDEA-CA98CF6615E5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4148" name="Oval 52">
                <a:extLst>
                  <a:ext uri="{FF2B5EF4-FFF2-40B4-BE49-F238E27FC236}">
                    <a16:creationId xmlns:a16="http://schemas.microsoft.com/office/drawing/2014/main" id="{2E3FFD9E-F275-418D-8079-2BD59EDF1A73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  <p:sp>
            <p:nvSpPr>
              <p:cNvPr id="4149" name="Oval 53">
                <a:extLst>
                  <a:ext uri="{FF2B5EF4-FFF2-40B4-BE49-F238E27FC236}">
                    <a16:creationId xmlns:a16="http://schemas.microsoft.com/office/drawing/2014/main" id="{D8ACDE69-2322-4823-9FE6-EB8F55737A49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charset="0"/>
                </a:endParaRPr>
              </a:p>
            </p:txBody>
          </p:sp>
        </p:grpSp>
        <p:grpSp>
          <p:nvGrpSpPr>
            <p:cNvPr id="1037" name="Group 54">
              <a:extLst>
                <a:ext uri="{FF2B5EF4-FFF2-40B4-BE49-F238E27FC236}">
                  <a16:creationId xmlns:a16="http://schemas.microsoft.com/office/drawing/2014/main" id="{EF98C68D-50CE-4BEA-B128-85635AEC7F91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38" name="Freeform 55">
                <a:extLst>
                  <a:ext uri="{FF2B5EF4-FFF2-40B4-BE49-F238E27FC236}">
                    <a16:creationId xmlns:a16="http://schemas.microsoft.com/office/drawing/2014/main" id="{62CF8238-1B4F-4A4E-B2B3-25A46712201C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039" name="Freeform 56">
                <a:extLst>
                  <a:ext uri="{FF2B5EF4-FFF2-40B4-BE49-F238E27FC236}">
                    <a16:creationId xmlns:a16="http://schemas.microsoft.com/office/drawing/2014/main" id="{60E8985A-A697-4DE3-BD08-9F436BF2172E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040" name="Freeform 57">
                <a:extLst>
                  <a:ext uri="{FF2B5EF4-FFF2-40B4-BE49-F238E27FC236}">
                    <a16:creationId xmlns:a16="http://schemas.microsoft.com/office/drawing/2014/main" id="{1BBFC066-1100-4903-BAD2-E790F7A91283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041" name="Freeform 58">
                <a:extLst>
                  <a:ext uri="{FF2B5EF4-FFF2-40B4-BE49-F238E27FC236}">
                    <a16:creationId xmlns:a16="http://schemas.microsoft.com/office/drawing/2014/main" id="{40882294-70E5-4BCE-AE8A-3BF6BE10DC54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042" name="Freeform 59">
                <a:extLst>
                  <a:ext uri="{FF2B5EF4-FFF2-40B4-BE49-F238E27FC236}">
                    <a16:creationId xmlns:a16="http://schemas.microsoft.com/office/drawing/2014/main" id="{6F6305F0-D4EC-4603-ADEE-13ADF7F827A5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043" name="Freeform 60">
                <a:extLst>
                  <a:ext uri="{FF2B5EF4-FFF2-40B4-BE49-F238E27FC236}">
                    <a16:creationId xmlns:a16="http://schemas.microsoft.com/office/drawing/2014/main" id="{9C0A2BF3-19CC-4792-A458-A5C0B6614980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044" name="Freeform 61">
                <a:extLst>
                  <a:ext uri="{FF2B5EF4-FFF2-40B4-BE49-F238E27FC236}">
                    <a16:creationId xmlns:a16="http://schemas.microsoft.com/office/drawing/2014/main" id="{786FF271-B482-4B06-B32D-3F837AABAD4B}"/>
                  </a:ext>
                </a:extLst>
              </p:cNvPr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  <p:grpSp>
            <p:nvGrpSpPr>
              <p:cNvPr id="1045" name="Group 62">
                <a:extLst>
                  <a:ext uri="{FF2B5EF4-FFF2-40B4-BE49-F238E27FC236}">
                    <a16:creationId xmlns:a16="http://schemas.microsoft.com/office/drawing/2014/main" id="{0031EE74-8BBC-4E35-8E48-4AF08EB212F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046" name="Oval 63">
                  <a:extLst>
                    <a:ext uri="{FF2B5EF4-FFF2-40B4-BE49-F238E27FC236}">
                      <a16:creationId xmlns:a16="http://schemas.microsoft.com/office/drawing/2014/main" id="{57BF2DA4-264C-4189-B672-A0D16F6D7718}"/>
                    </a:ext>
                  </a:extLst>
                </p:cNvPr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pt-BR" altLang="pt-BR"/>
                </a:p>
              </p:txBody>
            </p:sp>
            <p:sp>
              <p:nvSpPr>
                <p:cNvPr id="1047" name="Oval 64">
                  <a:extLst>
                    <a:ext uri="{FF2B5EF4-FFF2-40B4-BE49-F238E27FC236}">
                      <a16:creationId xmlns:a16="http://schemas.microsoft.com/office/drawing/2014/main" id="{384CA2A2-FE8E-49F5-BB3A-27E53BA1FFAE}"/>
                    </a:ext>
                  </a:extLst>
                </p:cNvPr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pt-BR" altLang="pt-BR"/>
                </a:p>
              </p:txBody>
            </p:sp>
            <p:sp>
              <p:nvSpPr>
                <p:cNvPr id="1048" name="Oval 65">
                  <a:extLst>
                    <a:ext uri="{FF2B5EF4-FFF2-40B4-BE49-F238E27FC236}">
                      <a16:creationId xmlns:a16="http://schemas.microsoft.com/office/drawing/2014/main" id="{4296EC9F-5210-4B09-81D6-FC0606B8D47D}"/>
                    </a:ext>
                  </a:extLst>
                </p:cNvPr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pt-BR" altLang="pt-BR"/>
                </a:p>
              </p:txBody>
            </p:sp>
            <p:sp>
              <p:nvSpPr>
                <p:cNvPr id="1049" name="Oval 66">
                  <a:extLst>
                    <a:ext uri="{FF2B5EF4-FFF2-40B4-BE49-F238E27FC236}">
                      <a16:creationId xmlns:a16="http://schemas.microsoft.com/office/drawing/2014/main" id="{A21C063A-9E2E-41BF-9C72-4D79C2DF79B7}"/>
                    </a:ext>
                  </a:extLst>
                </p:cNvPr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pt-BR" altLang="pt-BR"/>
                </a:p>
              </p:txBody>
            </p:sp>
          </p:grpSp>
        </p:grpSp>
      </p:grpSp>
      <p:sp>
        <p:nvSpPr>
          <p:cNvPr id="4163" name="Rectangle 67">
            <a:extLst>
              <a:ext uri="{FF2B5EF4-FFF2-40B4-BE49-F238E27FC236}">
                <a16:creationId xmlns:a16="http://schemas.microsoft.com/office/drawing/2014/main" id="{7C72CDA7-B847-49E9-838D-DBBBA5E65F6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 estilo do título mestre</a:t>
            </a:r>
          </a:p>
        </p:txBody>
      </p:sp>
      <p:sp>
        <p:nvSpPr>
          <p:cNvPr id="4164" name="Rectangle 68">
            <a:extLst>
              <a:ext uri="{FF2B5EF4-FFF2-40B4-BE49-F238E27FC236}">
                <a16:creationId xmlns:a16="http://schemas.microsoft.com/office/drawing/2014/main" id="{95286637-637F-46DB-ACA6-183F3553CD0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165" name="Rectangle 69">
            <a:extLst>
              <a:ext uri="{FF2B5EF4-FFF2-40B4-BE49-F238E27FC236}">
                <a16:creationId xmlns:a16="http://schemas.microsoft.com/office/drawing/2014/main" id="{93CE210E-9D8C-4F87-A5BF-9DE4D1613B21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166" name="Rectangle 70">
            <a:extLst>
              <a:ext uri="{FF2B5EF4-FFF2-40B4-BE49-F238E27FC236}">
                <a16:creationId xmlns:a16="http://schemas.microsoft.com/office/drawing/2014/main" id="{92E30F68-2454-4E7F-BCE5-E346215B4C8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167" name="Rectangle 71">
            <a:extLst>
              <a:ext uri="{FF2B5EF4-FFF2-40B4-BE49-F238E27FC236}">
                <a16:creationId xmlns:a16="http://schemas.microsoft.com/office/drawing/2014/main" id="{529F4D1D-F1CF-4729-9789-6F2F162155E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D836F514-E6F3-4521-A7EF-FB3EFFE7325E}" type="slidenum">
              <a:rPr lang="pt-BR" altLang="en-US"/>
              <a:pPr/>
              <a:t>‹nº›</a:t>
            </a:fld>
            <a:endParaRPr lang="pt-BR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rand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anose="05000000000000000000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9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WordArt 4">
            <a:extLst>
              <a:ext uri="{FF2B5EF4-FFF2-40B4-BE49-F238E27FC236}">
                <a16:creationId xmlns:a16="http://schemas.microsoft.com/office/drawing/2014/main" id="{1AE8A757-8749-4708-B1F4-C497161F0D2A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755650" y="1484313"/>
            <a:ext cx="7777163" cy="2449512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pt-BR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THE WEATHER</a:t>
            </a:r>
          </a:p>
        </p:txBody>
      </p:sp>
      <p:sp>
        <p:nvSpPr>
          <p:cNvPr id="3075" name="CaixaDeTexto 2">
            <a:extLst>
              <a:ext uri="{FF2B5EF4-FFF2-40B4-BE49-F238E27FC236}">
                <a16:creationId xmlns:a16="http://schemas.microsoft.com/office/drawing/2014/main" id="{6FCE03D8-3778-474C-8555-43CE32715E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3" y="333375"/>
            <a:ext cx="76327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5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5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5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5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5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t-BR" altLang="pt-BR" sz="2000"/>
              <a:t>Teacher Eliane Cavalher S. Rossi – elianecavalher@gmail.com</a:t>
            </a:r>
            <a:endParaRPr lang="en-GB" altLang="pt-BR" sz="2000"/>
          </a:p>
        </p:txBody>
      </p:sp>
      <p:sp>
        <p:nvSpPr>
          <p:cNvPr id="3076" name="CaixaDeTexto 6">
            <a:extLst>
              <a:ext uri="{FF2B5EF4-FFF2-40B4-BE49-F238E27FC236}">
                <a16:creationId xmlns:a16="http://schemas.microsoft.com/office/drawing/2014/main" id="{4694994A-A57B-48D1-B50B-23E1E49AEE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4325" y="4719638"/>
            <a:ext cx="6264275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5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5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5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5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5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pt-BR" altLang="pt-BR" sz="1800"/>
              <a:t>Previously, read pg. 159 (English File Book - Part I)</a:t>
            </a:r>
          </a:p>
          <a:p>
            <a:pPr algn="ctr" eaLnBrk="1" hangingPunct="1"/>
            <a:r>
              <a:rPr lang="pt-BR" altLang="pt-BR" sz="1800"/>
              <a:t>Now, press F5 to start this presentation, then click to show the next Picture. Try to guess the question and the answers according to the temperature and sky appearence</a:t>
            </a:r>
            <a:endParaRPr lang="en-GB" altLang="pt-BR" sz="180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>
            <a:extLst>
              <a:ext uri="{FF2B5EF4-FFF2-40B4-BE49-F238E27FC236}">
                <a16:creationId xmlns:a16="http://schemas.microsoft.com/office/drawing/2014/main" id="{414909A2-685F-4DBD-8D42-5A15F1C12E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2492375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pt-BR" sz="6000" b="1">
                <a:solidFill>
                  <a:srgbClr val="669900"/>
                </a:solidFill>
                <a:latin typeface="Berlin Sans FB Demi" pitchFamily="34" charset="0"/>
              </a:rPr>
              <a:t>THE END</a:t>
            </a:r>
          </a:p>
        </p:txBody>
      </p:sp>
      <p:sp>
        <p:nvSpPr>
          <p:cNvPr id="40965" name="Rectangle 5">
            <a:extLst>
              <a:ext uri="{FF2B5EF4-FFF2-40B4-BE49-F238E27FC236}">
                <a16:creationId xmlns:a16="http://schemas.microsoft.com/office/drawing/2014/main" id="{C2531141-4F92-4238-9351-66DF5B761A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551656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 eaLnBrk="1" hangingPunct="1">
              <a:defRPr/>
            </a:pPr>
            <a:r>
              <a:rPr lang="pt-BR" sz="2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rlin Sans FB Demi" pitchFamily="34" charset="0"/>
              </a:rPr>
              <a:t>By </a:t>
            </a:r>
            <a:br>
              <a:rPr lang="pt-BR" sz="2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rlin Sans FB Demi" pitchFamily="34" charset="0"/>
              </a:rPr>
            </a:br>
            <a:r>
              <a:rPr lang="pt-BR" sz="2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rlin Sans FB Demi" pitchFamily="34" charset="0"/>
              </a:rPr>
              <a:t>Teacher Eliane Cavalher S. Rossi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3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/>
      <p:bldP spid="4096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>
            <a:extLst>
              <a:ext uri="{FF2B5EF4-FFF2-40B4-BE49-F238E27FC236}">
                <a16:creationId xmlns:a16="http://schemas.microsoft.com/office/drawing/2014/main" id="{D0EBFF0C-8770-4A32-8331-66C1C5D7D4F4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-357188" y="0"/>
            <a:ext cx="7364413" cy="792163"/>
          </a:xfrm>
        </p:spPr>
        <p:txBody>
          <a:bodyPr/>
          <a:lstStyle/>
          <a:p>
            <a:pPr eaLnBrk="1" hangingPunct="1">
              <a:defRPr/>
            </a:pPr>
            <a:r>
              <a:rPr lang="pt-BR" dirty="0" err="1">
                <a:solidFill>
                  <a:schemeClr val="tx1"/>
                </a:solidFill>
                <a:latin typeface="Berlin Sans FB Demi" pitchFamily="34" charset="0"/>
              </a:rPr>
              <a:t>What´</a:t>
            </a:r>
            <a:r>
              <a:rPr lang="pt-BR" dirty="0">
                <a:solidFill>
                  <a:schemeClr val="tx1"/>
                </a:solidFill>
                <a:latin typeface="Berlin Sans FB Demi" pitchFamily="34" charset="0"/>
              </a:rPr>
              <a:t>s </a:t>
            </a:r>
            <a:r>
              <a:rPr lang="pt-BR" dirty="0" err="1">
                <a:solidFill>
                  <a:schemeClr val="tx1"/>
                </a:solidFill>
                <a:latin typeface="Berlin Sans FB Demi" pitchFamily="34" charset="0"/>
              </a:rPr>
              <a:t>the</a:t>
            </a:r>
            <a:r>
              <a:rPr lang="pt-BR" dirty="0">
                <a:solidFill>
                  <a:schemeClr val="tx1"/>
                </a:solidFill>
                <a:latin typeface="Berlin Sans FB Demi" pitchFamily="34" charset="0"/>
              </a:rPr>
              <a:t> </a:t>
            </a:r>
            <a:r>
              <a:rPr lang="pt-BR" dirty="0" err="1">
                <a:solidFill>
                  <a:schemeClr val="tx1"/>
                </a:solidFill>
                <a:latin typeface="Berlin Sans FB Demi" pitchFamily="34" charset="0"/>
              </a:rPr>
              <a:t>weather</a:t>
            </a:r>
            <a:r>
              <a:rPr lang="pt-BR" dirty="0">
                <a:solidFill>
                  <a:schemeClr val="tx1"/>
                </a:solidFill>
                <a:latin typeface="Berlin Sans FB Demi" pitchFamily="34" charset="0"/>
              </a:rPr>
              <a:t> </a:t>
            </a:r>
            <a:r>
              <a:rPr lang="pt-BR" dirty="0" err="1">
                <a:solidFill>
                  <a:schemeClr val="tx1"/>
                </a:solidFill>
                <a:latin typeface="Berlin Sans FB Demi" pitchFamily="34" charset="0"/>
              </a:rPr>
              <a:t>like</a:t>
            </a:r>
            <a:r>
              <a:rPr lang="pt-BR" dirty="0">
                <a:solidFill>
                  <a:schemeClr val="tx1"/>
                </a:solidFill>
                <a:latin typeface="Berlin Sans FB Demi" pitchFamily="34" charset="0"/>
              </a:rPr>
              <a:t>?</a:t>
            </a:r>
          </a:p>
        </p:txBody>
      </p:sp>
      <p:sp>
        <p:nvSpPr>
          <p:cNvPr id="47110" name="Text Box 6">
            <a:extLst>
              <a:ext uri="{FF2B5EF4-FFF2-40B4-BE49-F238E27FC236}">
                <a16:creationId xmlns:a16="http://schemas.microsoft.com/office/drawing/2014/main" id="{1856F3FA-CB47-4A8B-8FA2-7507820A87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38" y="571500"/>
            <a:ext cx="62150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pt-BR" altLang="en-US" sz="3600">
                <a:solidFill>
                  <a:srgbClr val="FFFF00"/>
                </a:solidFill>
                <a:latin typeface="Berlin Sans FB Demi" panose="020E0802020502020306" pitchFamily="34" charset="0"/>
              </a:rPr>
              <a:t>Adjectivos for temperature</a:t>
            </a:r>
          </a:p>
        </p:txBody>
      </p:sp>
      <p:pic>
        <p:nvPicPr>
          <p:cNvPr id="4100" name="Picture 12">
            <a:extLst>
              <a:ext uri="{FF2B5EF4-FFF2-40B4-BE49-F238E27FC236}">
                <a16:creationId xmlns:a16="http://schemas.microsoft.com/office/drawing/2014/main" id="{8FB88FC8-99D8-43B4-86D9-13BFBA3B37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1214438"/>
            <a:ext cx="2016125" cy="564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01" name="AutoShape 13">
            <a:extLst>
              <a:ext uri="{FF2B5EF4-FFF2-40B4-BE49-F238E27FC236}">
                <a16:creationId xmlns:a16="http://schemas.microsoft.com/office/drawing/2014/main" id="{1B81E7D8-77A9-4F23-9F52-E3C11CADE00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5013325"/>
            <a:ext cx="9144000" cy="0"/>
          </a:xfrm>
          <a:prstGeom prst="straightConnector1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02" name="Text Box 14">
            <a:extLst>
              <a:ext uri="{FF2B5EF4-FFF2-40B4-BE49-F238E27FC236}">
                <a16:creationId xmlns:a16="http://schemas.microsoft.com/office/drawing/2014/main" id="{B8594F48-2440-4A8E-A395-F69E85CFCD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72225" y="1773238"/>
            <a:ext cx="842963" cy="498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pt-BR" altLang="en-US" sz="2000" b="1">
                <a:solidFill>
                  <a:srgbClr val="FF0000"/>
                </a:solidFill>
                <a:latin typeface="Berlin Sans FB" panose="020E0602020502020306" pitchFamily="34" charset="0"/>
              </a:rPr>
              <a:t>40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pt-BR" altLang="en-US" sz="1800" b="1">
              <a:solidFill>
                <a:srgbClr val="FF0000"/>
              </a:solidFill>
              <a:latin typeface="Berlin Sans FB" panose="020E0602020502020306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ct val="15000"/>
              </a:spcBef>
              <a:buClrTx/>
              <a:buSzTx/>
              <a:buFontTx/>
              <a:buNone/>
            </a:pPr>
            <a:r>
              <a:rPr lang="pt-BR" altLang="en-US" sz="2000" b="1">
                <a:solidFill>
                  <a:srgbClr val="FF0000"/>
                </a:solidFill>
                <a:latin typeface="Berlin Sans FB" panose="020E0602020502020306" pitchFamily="34" charset="0"/>
              </a:rPr>
              <a:t>30</a:t>
            </a:r>
          </a:p>
          <a:p>
            <a:pPr eaLnBrk="1" hangingPunct="1">
              <a:lnSpc>
                <a:spcPct val="90000"/>
              </a:lnSpc>
              <a:spcBef>
                <a:spcPct val="15000"/>
              </a:spcBef>
              <a:buClrTx/>
              <a:buSzTx/>
              <a:buFontTx/>
              <a:buNone/>
            </a:pPr>
            <a:endParaRPr lang="pt-BR" altLang="en-US" sz="1800" b="1">
              <a:solidFill>
                <a:srgbClr val="FF0000"/>
              </a:solidFill>
              <a:latin typeface="Berlin Sans FB" panose="020E0602020502020306" pitchFamily="34" charset="0"/>
            </a:endParaRP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pt-BR" altLang="en-US" sz="2000" b="1">
                <a:solidFill>
                  <a:srgbClr val="FF0000"/>
                </a:solidFill>
                <a:latin typeface="Berlin Sans FB" panose="020E0602020502020306" pitchFamily="34" charset="0"/>
              </a:rPr>
              <a:t>20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pt-BR" altLang="en-US" sz="1800" b="1">
              <a:solidFill>
                <a:srgbClr val="FF0000"/>
              </a:solidFill>
              <a:latin typeface="Berlin Sans FB" panose="020E0602020502020306" pitchFamily="34" charset="0"/>
            </a:endParaRP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pt-BR" altLang="en-US" sz="2000" b="1">
                <a:solidFill>
                  <a:srgbClr val="FF0000"/>
                </a:solidFill>
                <a:latin typeface="Berlin Sans FB" panose="020E0602020502020306" pitchFamily="34" charset="0"/>
              </a:rPr>
              <a:t>10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pt-BR" altLang="en-US" sz="2000" b="1">
              <a:solidFill>
                <a:srgbClr val="FF0000"/>
              </a:solidFill>
              <a:latin typeface="Berlin Sans FB" panose="020E0602020502020306" pitchFamily="34" charset="0"/>
            </a:endParaRP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pt-BR" altLang="en-US" sz="2000" b="1">
                <a:solidFill>
                  <a:srgbClr val="FF0000"/>
                </a:solidFill>
                <a:latin typeface="Berlin Sans FB" panose="020E0602020502020306" pitchFamily="34" charset="0"/>
              </a:rPr>
              <a:t>  5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pt-BR" altLang="en-US" sz="1800" b="1">
              <a:solidFill>
                <a:srgbClr val="FF0000"/>
              </a:solidFill>
              <a:latin typeface="Berlin Sans FB" panose="020E0602020502020306" pitchFamily="34" charset="0"/>
            </a:endParaRP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pt-BR" altLang="en-US" sz="2000" b="1">
                <a:solidFill>
                  <a:srgbClr val="FF0000"/>
                </a:solidFill>
                <a:latin typeface="Berlin Sans FB" panose="020E0602020502020306" pitchFamily="34" charset="0"/>
              </a:rPr>
              <a:t>0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pt-BR" altLang="en-US" sz="1800" b="1">
              <a:solidFill>
                <a:srgbClr val="FF0000"/>
              </a:solidFill>
              <a:latin typeface="Berlin Sans FB" panose="020E0602020502020306" pitchFamily="34" charset="0"/>
            </a:endParaRPr>
          </a:p>
        </p:txBody>
      </p:sp>
      <p:sp>
        <p:nvSpPr>
          <p:cNvPr id="43016" name="Rectangle 8">
            <a:extLst>
              <a:ext uri="{FF2B5EF4-FFF2-40B4-BE49-F238E27FC236}">
                <a16:creationId xmlns:a16="http://schemas.microsoft.com/office/drawing/2014/main" id="{ADF6514E-C0BC-4DBF-A5D7-E50D56A76B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6063" y="1500188"/>
            <a:ext cx="3714750" cy="83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eaLnBrk="1" hangingPunct="1">
              <a:defRPr/>
            </a:pPr>
            <a:r>
              <a:rPr lang="pt-BR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BOILING  &gt;</a:t>
            </a:r>
          </a:p>
        </p:txBody>
      </p:sp>
      <p:sp>
        <p:nvSpPr>
          <p:cNvPr id="10" name="Rectangle 8">
            <a:extLst>
              <a:ext uri="{FF2B5EF4-FFF2-40B4-BE49-F238E27FC236}">
                <a16:creationId xmlns:a16="http://schemas.microsoft.com/office/drawing/2014/main" id="{5FF8AA78-506A-493C-8BDF-13388132A2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71813" y="2303463"/>
            <a:ext cx="4214812" cy="83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eaLnBrk="1" hangingPunct="1">
              <a:defRPr/>
            </a:pPr>
            <a:r>
              <a:rPr lang="pt-BR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HOT  &gt;</a:t>
            </a:r>
          </a:p>
        </p:txBody>
      </p:sp>
      <p:sp>
        <p:nvSpPr>
          <p:cNvPr id="11" name="Rectangle 8">
            <a:extLst>
              <a:ext uri="{FF2B5EF4-FFF2-40B4-BE49-F238E27FC236}">
                <a16:creationId xmlns:a16="http://schemas.microsoft.com/office/drawing/2014/main" id="{388944E7-92B3-4817-B70A-AE29F41B07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0375" y="3071813"/>
            <a:ext cx="3786188" cy="83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eaLnBrk="1" hangingPunct="1">
              <a:defRPr/>
            </a:pPr>
            <a:r>
              <a:rPr lang="pt-BR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WARM  &gt;</a:t>
            </a:r>
          </a:p>
        </p:txBody>
      </p:sp>
      <p:sp>
        <p:nvSpPr>
          <p:cNvPr id="12" name="Rectangle 8">
            <a:extLst>
              <a:ext uri="{FF2B5EF4-FFF2-40B4-BE49-F238E27FC236}">
                <a16:creationId xmlns:a16="http://schemas.microsoft.com/office/drawing/2014/main" id="{98BD7005-C9D2-4C0A-96DD-78279E72C3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3250" y="3857625"/>
            <a:ext cx="3643313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eaLnBrk="1" hangingPunct="1">
              <a:defRPr/>
            </a:pPr>
            <a:r>
              <a:rPr lang="pt-BR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COOL  &gt;</a:t>
            </a:r>
          </a:p>
        </p:txBody>
      </p:sp>
      <p:sp>
        <p:nvSpPr>
          <p:cNvPr id="13" name="Rectangle 8">
            <a:extLst>
              <a:ext uri="{FF2B5EF4-FFF2-40B4-BE49-F238E27FC236}">
                <a16:creationId xmlns:a16="http://schemas.microsoft.com/office/drawing/2014/main" id="{E9CFE46F-0FD3-4BD1-A715-D6958163F7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0375" y="4660900"/>
            <a:ext cx="3929063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eaLnBrk="1" hangingPunct="1">
              <a:defRPr/>
            </a:pPr>
            <a:r>
              <a:rPr lang="pt-BR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COLD  &gt;</a:t>
            </a:r>
          </a:p>
        </p:txBody>
      </p:sp>
      <p:sp>
        <p:nvSpPr>
          <p:cNvPr id="14" name="Rectangle 8">
            <a:extLst>
              <a:ext uri="{FF2B5EF4-FFF2-40B4-BE49-F238E27FC236}">
                <a16:creationId xmlns:a16="http://schemas.microsoft.com/office/drawing/2014/main" id="{0D964B40-3002-4702-9DAB-F9333038CD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1750" y="5375275"/>
            <a:ext cx="3714750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eaLnBrk="1" hangingPunct="1">
              <a:defRPr/>
            </a:pPr>
            <a:r>
              <a:rPr lang="pt-BR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FREEZING  &gt;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  <p:bldP spid="47110" grpId="0"/>
      <p:bldP spid="43016" grpId="0"/>
      <p:bldP spid="10" grpId="0"/>
      <p:bldP spid="11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5">
            <a:extLst>
              <a:ext uri="{FF2B5EF4-FFF2-40B4-BE49-F238E27FC236}">
                <a16:creationId xmlns:a16="http://schemas.microsoft.com/office/drawing/2014/main" id="{3EBF1030-B48A-470B-99B4-712AFC9A02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6027738"/>
            <a:ext cx="87487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pt-BR" sz="36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rlin Sans FB Demi" pitchFamily="34" charset="0"/>
              </a:rPr>
              <a:t>It´s snowy / </a:t>
            </a:r>
            <a:r>
              <a:rPr lang="pt-BR" sz="4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rlin Sans FB Demi" pitchFamily="34" charset="0"/>
              </a:rPr>
              <a:t>snowing</a:t>
            </a:r>
            <a:r>
              <a:rPr lang="pt-BR" sz="36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rlin Sans FB Demi" pitchFamily="34" charset="0"/>
              </a:rPr>
              <a:t> and freezing</a:t>
            </a:r>
          </a:p>
        </p:txBody>
      </p:sp>
      <p:pic>
        <p:nvPicPr>
          <p:cNvPr id="5123" name="Imagem 22" descr="http://anamericaninrome.com/wp/wp-content/uploads/2012/02/snow-falls-in-rome-007.jpg">
            <a:extLst>
              <a:ext uri="{FF2B5EF4-FFF2-40B4-BE49-F238E27FC236}">
                <a16:creationId xmlns:a16="http://schemas.microsoft.com/office/drawing/2014/main" id="{1E139EF5-4809-4962-B872-6B60B687B9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663700"/>
            <a:ext cx="6259513" cy="442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Rectangle 7">
            <a:extLst>
              <a:ext uri="{FF2B5EF4-FFF2-40B4-BE49-F238E27FC236}">
                <a16:creationId xmlns:a16="http://schemas.microsoft.com/office/drawing/2014/main" id="{33009F78-9AD6-45A1-857E-A277476EE9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5600" y="1916113"/>
            <a:ext cx="273685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 eaLnBrk="1" hangingPunct="1">
              <a:defRPr/>
            </a:pPr>
            <a:r>
              <a:rPr lang="pt-BR" sz="4800" b="1">
                <a:solidFill>
                  <a:srgbClr val="1C1C1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0 º C</a:t>
            </a:r>
          </a:p>
        </p:txBody>
      </p:sp>
      <p:sp>
        <p:nvSpPr>
          <p:cNvPr id="12297" name="Rectangle 9">
            <a:extLst>
              <a:ext uri="{FF2B5EF4-FFF2-40B4-BE49-F238E27FC236}">
                <a16:creationId xmlns:a16="http://schemas.microsoft.com/office/drawing/2014/main" id="{2B57CAA5-BBAE-41D8-8BB9-BE25396EFA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0113" y="615950"/>
            <a:ext cx="71532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pt-BR" sz="3600" b="1">
                <a:effectLst>
                  <a:outerShdw blurRad="38100" dist="38100" dir="2700000" algn="tl">
                    <a:srgbClr val="000000"/>
                  </a:outerShdw>
                </a:effectLst>
                <a:latin typeface="Berlin Sans FB Demi" pitchFamily="34" charset="0"/>
              </a:rPr>
              <a:t>What´s the weather like in ROME?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50"/>
                            </p:stCondLst>
                            <p:childTnLst>
                              <p:par>
                                <p:cTn id="17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/>
      <p:bldP spid="12295" grpId="0"/>
      <p:bldP spid="1229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>
            <a:extLst>
              <a:ext uri="{FF2B5EF4-FFF2-40B4-BE49-F238E27FC236}">
                <a16:creationId xmlns:a16="http://schemas.microsoft.com/office/drawing/2014/main" id="{E16CAD2F-00BE-45E4-BFF8-646A39EDE9E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47813" y="5745163"/>
            <a:ext cx="6121400" cy="1139825"/>
          </a:xfrm>
        </p:spPr>
        <p:txBody>
          <a:bodyPr/>
          <a:lstStyle/>
          <a:p>
            <a:pPr eaLnBrk="1" hangingPunct="1">
              <a:defRPr/>
            </a:pPr>
            <a:r>
              <a:rPr lang="pt-BR" b="1">
                <a:solidFill>
                  <a:srgbClr val="FF6600"/>
                </a:solidFill>
                <a:latin typeface="Berlin Sans FB Demi" pitchFamily="34" charset="0"/>
              </a:rPr>
              <a:t>It´s foggy and cool</a:t>
            </a:r>
          </a:p>
        </p:txBody>
      </p:sp>
      <p:pic>
        <p:nvPicPr>
          <p:cNvPr id="6147" name="Imagem 1" descr="http://i.huffpost.com/gen/1512819/thumbs/o-LONDON-FOG-900.jpg?6">
            <a:extLst>
              <a:ext uri="{FF2B5EF4-FFF2-40B4-BE49-F238E27FC236}">
                <a16:creationId xmlns:a16="http://schemas.microsoft.com/office/drawing/2014/main" id="{E1439714-C854-4396-BDCC-47326DAC84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412875"/>
            <a:ext cx="6559550" cy="444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9" name="Rectangle 7">
            <a:extLst>
              <a:ext uri="{FF2B5EF4-FFF2-40B4-BE49-F238E27FC236}">
                <a16:creationId xmlns:a16="http://schemas.microsoft.com/office/drawing/2014/main" id="{0FBFA367-2709-47E3-80FF-79EFCE7967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6825" y="1484313"/>
            <a:ext cx="273685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 eaLnBrk="1" hangingPunct="1">
              <a:defRPr/>
            </a:pPr>
            <a:r>
              <a:rPr lang="pt-BR" sz="4800" b="1">
                <a:solidFill>
                  <a:srgbClr val="1C1C1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   </a:t>
            </a:r>
            <a:r>
              <a:rPr lang="pt-BR" sz="48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10º C</a:t>
            </a:r>
          </a:p>
        </p:txBody>
      </p:sp>
      <p:sp>
        <p:nvSpPr>
          <p:cNvPr id="13320" name="Rectangle 8">
            <a:extLst>
              <a:ext uri="{FF2B5EF4-FFF2-40B4-BE49-F238E27FC236}">
                <a16:creationId xmlns:a16="http://schemas.microsoft.com/office/drawing/2014/main" id="{46D966DF-E4B5-4D0D-9513-3CEA390C99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333375"/>
            <a:ext cx="78263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pt-BR" sz="3600" b="1">
                <a:effectLst>
                  <a:outerShdw blurRad="38100" dist="38100" dir="2700000" algn="tl">
                    <a:srgbClr val="000000"/>
                  </a:outerShdw>
                </a:effectLst>
                <a:latin typeface="Berlin Sans FB Demi" pitchFamily="34" charset="0"/>
              </a:rPr>
              <a:t>What´s the weather like in LONDON?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50" decel="100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  <p:bldP spid="13319" grpId="0"/>
      <p:bldP spid="133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>
            <a:extLst>
              <a:ext uri="{FF2B5EF4-FFF2-40B4-BE49-F238E27FC236}">
                <a16:creationId xmlns:a16="http://schemas.microsoft.com/office/drawing/2014/main" id="{EE3927F4-5E2C-4700-BB44-265D252F0D6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5745163"/>
            <a:ext cx="7775575" cy="1139825"/>
          </a:xfrm>
        </p:spPr>
        <p:txBody>
          <a:bodyPr/>
          <a:lstStyle/>
          <a:p>
            <a:pPr eaLnBrk="1" hangingPunct="1">
              <a:defRPr/>
            </a:pPr>
            <a:r>
              <a:rPr lang="pt-BR" b="1">
                <a:solidFill>
                  <a:srgbClr val="FF9900"/>
                </a:solidFill>
                <a:latin typeface="Berlin Sans FB Demi" pitchFamily="34" charset="0"/>
              </a:rPr>
              <a:t>It´s raining and warm</a:t>
            </a:r>
          </a:p>
        </p:txBody>
      </p:sp>
      <p:pic>
        <p:nvPicPr>
          <p:cNvPr id="7171" name="Picture 10" descr="ehcb7xd2vgc0v898tnxlxmsi2">
            <a:extLst>
              <a:ext uri="{FF2B5EF4-FFF2-40B4-BE49-F238E27FC236}">
                <a16:creationId xmlns:a16="http://schemas.microsoft.com/office/drawing/2014/main" id="{EE342419-590E-41FD-8798-CF60480E10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1700213"/>
            <a:ext cx="5905500" cy="395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1" name="Rectangle 11">
            <a:extLst>
              <a:ext uri="{FF2B5EF4-FFF2-40B4-BE49-F238E27FC236}">
                <a16:creationId xmlns:a16="http://schemas.microsoft.com/office/drawing/2014/main" id="{09516091-7BB5-47B2-9EAE-2F3F568511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1628775"/>
            <a:ext cx="273685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 eaLnBrk="1" hangingPunct="1">
              <a:defRPr/>
            </a:pPr>
            <a:r>
              <a:rPr lang="pt-BR" sz="48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   </a:t>
            </a:r>
            <a:r>
              <a:rPr lang="pt-BR" sz="4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20º C</a:t>
            </a:r>
          </a:p>
        </p:txBody>
      </p:sp>
      <p:sp>
        <p:nvSpPr>
          <p:cNvPr id="15372" name="Rectangle 12">
            <a:extLst>
              <a:ext uri="{FF2B5EF4-FFF2-40B4-BE49-F238E27FC236}">
                <a16:creationId xmlns:a16="http://schemas.microsoft.com/office/drawing/2014/main" id="{E5ED1F54-1F8D-4BEE-A190-AF64DC34A5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4625" y="333375"/>
            <a:ext cx="6656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pt-BR" sz="3600" b="1">
                <a:effectLst>
                  <a:outerShdw blurRad="38100" dist="38100" dir="2700000" algn="tl">
                    <a:srgbClr val="000000"/>
                  </a:outerShdw>
                </a:effectLst>
                <a:latin typeface="Berlin Sans FB Demi" pitchFamily="34" charset="0"/>
              </a:rPr>
              <a:t>What´s the weather like in RIO?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  <p:bldP spid="15371" grpId="0"/>
      <p:bldP spid="1537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>
            <a:extLst>
              <a:ext uri="{FF2B5EF4-FFF2-40B4-BE49-F238E27FC236}">
                <a16:creationId xmlns:a16="http://schemas.microsoft.com/office/drawing/2014/main" id="{47CFA7DD-0B37-47F8-AE9A-B5F33EBE5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5288" y="5602288"/>
            <a:ext cx="8135937" cy="1139825"/>
          </a:xfrm>
        </p:spPr>
        <p:txBody>
          <a:bodyPr/>
          <a:lstStyle/>
          <a:p>
            <a:pPr eaLnBrk="1" hangingPunct="1">
              <a:defRPr/>
            </a:pPr>
            <a:r>
              <a:rPr lang="pt-BR" b="1">
                <a:solidFill>
                  <a:srgbClr val="FF0000"/>
                </a:solidFill>
                <a:latin typeface="Berlin Sans FB Demi" pitchFamily="34" charset="0"/>
              </a:rPr>
              <a:t>It´s sunny and boiling</a:t>
            </a:r>
          </a:p>
        </p:txBody>
      </p:sp>
      <p:pic>
        <p:nvPicPr>
          <p:cNvPr id="8195" name="Imagem 31" descr="http://www.hotelroomsearch.net/im/2014/10/sydney-australia-1.jpg">
            <a:extLst>
              <a:ext uri="{FF2B5EF4-FFF2-40B4-BE49-F238E27FC236}">
                <a16:creationId xmlns:a16="http://schemas.microsoft.com/office/drawing/2014/main" id="{B99B089C-1598-427A-8742-C38A3C2BC0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268413"/>
            <a:ext cx="6696075" cy="446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5" name="Rectangle 9">
            <a:extLst>
              <a:ext uri="{FF2B5EF4-FFF2-40B4-BE49-F238E27FC236}">
                <a16:creationId xmlns:a16="http://schemas.microsoft.com/office/drawing/2014/main" id="{19F70463-4A5C-4A87-89E3-5E9723A537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1341438"/>
            <a:ext cx="273685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 eaLnBrk="1" hangingPunct="1">
              <a:defRPr/>
            </a:pPr>
            <a:r>
              <a:rPr lang="pt-BR" sz="4800" b="1">
                <a:solidFill>
                  <a:srgbClr val="1C1C1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   </a:t>
            </a:r>
            <a:r>
              <a:rPr lang="pt-BR" sz="48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40º C</a:t>
            </a:r>
          </a:p>
        </p:txBody>
      </p:sp>
      <p:sp>
        <p:nvSpPr>
          <p:cNvPr id="19466" name="Rectangle 10">
            <a:extLst>
              <a:ext uri="{FF2B5EF4-FFF2-40B4-BE49-F238E27FC236}">
                <a16:creationId xmlns:a16="http://schemas.microsoft.com/office/drawing/2014/main" id="{1693FCA5-A0CA-4E19-8962-B2B85B6B45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333375"/>
            <a:ext cx="74183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pt-BR" sz="3600" b="1">
                <a:effectLst>
                  <a:outerShdw blurRad="38100" dist="38100" dir="2700000" algn="tl">
                    <a:srgbClr val="000000"/>
                  </a:outerShdw>
                </a:effectLst>
                <a:latin typeface="Berlin Sans FB Demi" pitchFamily="34" charset="0"/>
              </a:rPr>
              <a:t>What´s the weather like in SIDNEY?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  <p:bldP spid="19465" grpId="0"/>
      <p:bldP spid="1946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>
            <a:extLst>
              <a:ext uri="{FF2B5EF4-FFF2-40B4-BE49-F238E27FC236}">
                <a16:creationId xmlns:a16="http://schemas.microsoft.com/office/drawing/2014/main" id="{0731D8F9-997A-4B32-9E1B-B26F47D13E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31913" y="5745163"/>
            <a:ext cx="6156325" cy="1139825"/>
          </a:xfrm>
        </p:spPr>
        <p:txBody>
          <a:bodyPr/>
          <a:lstStyle/>
          <a:p>
            <a:pPr eaLnBrk="1" hangingPunct="1">
              <a:defRPr/>
            </a:pPr>
            <a:r>
              <a:rPr lang="pt-BR" b="1">
                <a:solidFill>
                  <a:srgbClr val="FF0000"/>
                </a:solidFill>
                <a:latin typeface="Berlin Sans FB Demi" pitchFamily="34" charset="0"/>
              </a:rPr>
              <a:t>It´s cloudy and hot</a:t>
            </a:r>
          </a:p>
        </p:txBody>
      </p:sp>
      <p:pic>
        <p:nvPicPr>
          <p:cNvPr id="9219" name="Imagem 34" descr="http://community.norton.com/en/system/files/u2333/nycstorm.jpg">
            <a:extLst>
              <a:ext uri="{FF2B5EF4-FFF2-40B4-BE49-F238E27FC236}">
                <a16:creationId xmlns:a16="http://schemas.microsoft.com/office/drawing/2014/main" id="{07165A72-936E-453D-A0DB-E5BDEE87C6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076325"/>
            <a:ext cx="72009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2" name="Rectangle 8">
            <a:extLst>
              <a:ext uri="{FF2B5EF4-FFF2-40B4-BE49-F238E27FC236}">
                <a16:creationId xmlns:a16="http://schemas.microsoft.com/office/drawing/2014/main" id="{E879A073-EA48-4DF7-838F-AE2CB3C1FD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3800" y="1268413"/>
            <a:ext cx="273685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 eaLnBrk="1" hangingPunct="1">
              <a:defRPr/>
            </a:pPr>
            <a:r>
              <a:rPr lang="pt-BR" sz="48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   30º C</a:t>
            </a:r>
          </a:p>
        </p:txBody>
      </p:sp>
      <p:sp>
        <p:nvSpPr>
          <p:cNvPr id="21513" name="Rectangle 9">
            <a:extLst>
              <a:ext uri="{FF2B5EF4-FFF2-40B4-BE49-F238E27FC236}">
                <a16:creationId xmlns:a16="http://schemas.microsoft.com/office/drawing/2014/main" id="{E010746D-4451-4B05-ACF8-CBFC054E28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333375"/>
            <a:ext cx="82454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pt-BR" sz="3600" b="1">
                <a:effectLst>
                  <a:outerShdw blurRad="38100" dist="38100" dir="2700000" algn="tl">
                    <a:srgbClr val="000000"/>
                  </a:outerShdw>
                </a:effectLst>
                <a:latin typeface="Berlin Sans FB Demi" pitchFamily="34" charset="0"/>
              </a:rPr>
              <a:t>What´s the weather like in NEW YORK?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  <p:bldP spid="21512" grpId="0"/>
      <p:bldP spid="215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1" name="Rectangle 9">
            <a:extLst>
              <a:ext uri="{FF2B5EF4-FFF2-40B4-BE49-F238E27FC236}">
                <a16:creationId xmlns:a16="http://schemas.microsoft.com/office/drawing/2014/main" id="{5FB20C67-3CB7-4127-8094-22BC2C5148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9613" y="5818188"/>
            <a:ext cx="5256212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 eaLnBrk="1" hangingPunct="1">
              <a:defRPr/>
            </a:pPr>
            <a:r>
              <a:rPr lang="pt-BR" sz="40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rlin Sans FB Demi" pitchFamily="34" charset="0"/>
              </a:rPr>
              <a:t>It´s windy and cold</a:t>
            </a:r>
          </a:p>
        </p:txBody>
      </p:sp>
      <p:pic>
        <p:nvPicPr>
          <p:cNvPr id="10243" name="Imagem 37" descr="http://www.chinadaily.com.cn/english/doc/2006-01/02/xin_191202311134854455626.jpg">
            <a:extLst>
              <a:ext uri="{FF2B5EF4-FFF2-40B4-BE49-F238E27FC236}">
                <a16:creationId xmlns:a16="http://schemas.microsoft.com/office/drawing/2014/main" id="{40333DDD-71E5-4D16-BCCB-30BB8EAB0D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1052513"/>
            <a:ext cx="5761038" cy="503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6" name="Rectangle 14">
            <a:extLst>
              <a:ext uri="{FF2B5EF4-FFF2-40B4-BE49-F238E27FC236}">
                <a16:creationId xmlns:a16="http://schemas.microsoft.com/office/drawing/2014/main" id="{C2B1DC1F-D79C-4688-BE4E-CDB3EC1CF5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3025" y="1058863"/>
            <a:ext cx="16049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pt-BR" sz="36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5º C</a:t>
            </a:r>
          </a:p>
        </p:txBody>
      </p:sp>
      <p:sp>
        <p:nvSpPr>
          <p:cNvPr id="23567" name="Rectangle 15">
            <a:extLst>
              <a:ext uri="{FF2B5EF4-FFF2-40B4-BE49-F238E27FC236}">
                <a16:creationId xmlns:a16="http://schemas.microsoft.com/office/drawing/2014/main" id="{858B24A2-05E6-4DCB-B4F2-E68169F959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333375"/>
            <a:ext cx="7118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pt-BR" sz="3600" b="1">
                <a:effectLst>
                  <a:outerShdw blurRad="38100" dist="38100" dir="2700000" algn="tl">
                    <a:srgbClr val="000000"/>
                  </a:outerShdw>
                </a:effectLst>
                <a:latin typeface="Berlin Sans FB Demi" pitchFamily="34" charset="0"/>
              </a:rPr>
              <a:t>What´s the weather like in PARIS?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1" grpId="0"/>
      <p:bldP spid="23566" grpId="0"/>
      <p:bldP spid="2356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Imagem 22" descr="http://anamericaninrome.com/wp/wp-content/uploads/2012/02/snow-falls-in-rome-007.jpg">
            <a:extLst>
              <a:ext uri="{FF2B5EF4-FFF2-40B4-BE49-F238E27FC236}">
                <a16:creationId xmlns:a16="http://schemas.microsoft.com/office/drawing/2014/main" id="{AE5C89BE-A8D5-424B-8F31-129FC43EEE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3500438"/>
            <a:ext cx="2916237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Imagem 1" descr="http://i.huffpost.com/gen/1512819/thumbs/o-LONDON-FOG-900.jpg?6">
            <a:extLst>
              <a:ext uri="{FF2B5EF4-FFF2-40B4-BE49-F238E27FC236}">
                <a16:creationId xmlns:a16="http://schemas.microsoft.com/office/drawing/2014/main" id="{E02D507C-362F-4712-BF35-E473126D98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00438"/>
            <a:ext cx="2952750" cy="2509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7" descr="ehcb7xd2vgc0v898tnxlxmsi2">
            <a:extLst>
              <a:ext uri="{FF2B5EF4-FFF2-40B4-BE49-F238E27FC236}">
                <a16:creationId xmlns:a16="http://schemas.microsoft.com/office/drawing/2014/main" id="{54CAEA83-90FB-4176-9861-49C09115B2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692150"/>
            <a:ext cx="2881312" cy="244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Imagem 31" descr="http://www.hotelroomsearch.net/im/2014/10/sydney-australia-1.jpg">
            <a:extLst>
              <a:ext uri="{FF2B5EF4-FFF2-40B4-BE49-F238E27FC236}">
                <a16:creationId xmlns:a16="http://schemas.microsoft.com/office/drawing/2014/main" id="{A7717380-3ED7-4F91-AF0D-7C0C647CD9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5175"/>
            <a:ext cx="3024188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Imagem 34" descr="http://community.norton.com/en/system/files/u2333/nycstorm.jpg">
            <a:extLst>
              <a:ext uri="{FF2B5EF4-FFF2-40B4-BE49-F238E27FC236}">
                <a16:creationId xmlns:a16="http://schemas.microsoft.com/office/drawing/2014/main" id="{324A2AA9-CFF1-4D21-850D-89ABE1925B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765175"/>
            <a:ext cx="2952750" cy="244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Imagem 37" descr="http://www.chinadaily.com.cn/english/doc/2006-01/02/xin_191202311134854455626.jpg">
            <a:extLst>
              <a:ext uri="{FF2B5EF4-FFF2-40B4-BE49-F238E27FC236}">
                <a16:creationId xmlns:a16="http://schemas.microsoft.com/office/drawing/2014/main" id="{205E494A-D92C-4BFF-827E-97257CD917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3502025"/>
            <a:ext cx="2952750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43" name="Rectangle 11">
            <a:extLst>
              <a:ext uri="{FF2B5EF4-FFF2-40B4-BE49-F238E27FC236}">
                <a16:creationId xmlns:a16="http://schemas.microsoft.com/office/drawing/2014/main" id="{20384359-50A0-43D5-9424-C30EA61157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-242888"/>
            <a:ext cx="7993063" cy="946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pt-BR" sz="2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br>
              <a:rPr lang="pt-BR" sz="2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pt-BR" sz="2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      40º                             30º                         20º</a:t>
            </a:r>
          </a:p>
        </p:txBody>
      </p:sp>
      <p:sp>
        <p:nvSpPr>
          <p:cNvPr id="44044" name="Rectangle 12">
            <a:extLst>
              <a:ext uri="{FF2B5EF4-FFF2-40B4-BE49-F238E27FC236}">
                <a16:creationId xmlns:a16="http://schemas.microsoft.com/office/drawing/2014/main" id="{79BC309B-C666-462C-8EEC-C2007B4B7E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5661025"/>
            <a:ext cx="799306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pt-BR" sz="2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br>
              <a:rPr lang="pt-BR" sz="2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pt-BR" sz="2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      10º                            5º                            0º</a:t>
            </a:r>
          </a:p>
        </p:txBody>
      </p:sp>
    </p:spTree>
  </p:cSld>
  <p:clrMapOvr>
    <a:masterClrMapping/>
  </p:clrMapOvr>
  <p:transition>
    <p:random/>
  </p:transition>
</p:sld>
</file>

<file path=ppt/theme/theme1.xml><?xml version="1.0" encoding="utf-8"?>
<a:theme xmlns:a="http://schemas.openxmlformats.org/drawingml/2006/main" name="Ondulações">
  <a:themeElements>
    <a:clrScheme name="Ondulações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Ondulaçõ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ndulações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ulações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ulações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ulações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ulações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ulações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ulações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ulações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dulações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272</TotalTime>
  <Words>221</Words>
  <Application>Microsoft Office PowerPoint</Application>
  <PresentationFormat>Apresentação na tela (4:3)</PresentationFormat>
  <Paragraphs>45</Paragraphs>
  <Slides>10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6" baseType="lpstr">
      <vt:lpstr>Arial</vt:lpstr>
      <vt:lpstr>Wingdings</vt:lpstr>
      <vt:lpstr>Calibri</vt:lpstr>
      <vt:lpstr>Berlin Sans FB Demi</vt:lpstr>
      <vt:lpstr>Berlin Sans FB</vt:lpstr>
      <vt:lpstr>Ondulações</vt:lpstr>
      <vt:lpstr>Apresentação do PowerPoint</vt:lpstr>
      <vt:lpstr>What´s the weather like?</vt:lpstr>
      <vt:lpstr>Apresentação do PowerPoint</vt:lpstr>
      <vt:lpstr>It´s foggy and cool</vt:lpstr>
      <vt:lpstr>It´s raining and warm</vt:lpstr>
      <vt:lpstr>It´s sunny and boiling</vt:lpstr>
      <vt:lpstr>It´s cloudy and hot</vt:lpstr>
      <vt:lpstr>Apresentação do PowerPoint</vt:lpstr>
      <vt:lpstr>Apresentação do PowerPoint</vt:lpstr>
      <vt:lpstr>THE END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Adriano Steffler</cp:lastModifiedBy>
  <cp:revision>11</cp:revision>
  <dcterms:created xsi:type="dcterms:W3CDTF">2011-08-14T22:07:41Z</dcterms:created>
  <dcterms:modified xsi:type="dcterms:W3CDTF">2020-05-19T15:57:39Z</dcterms:modified>
</cp:coreProperties>
</file>